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85" r:id="rId2"/>
    <p:sldId id="257" r:id="rId3"/>
    <p:sldId id="284" r:id="rId4"/>
    <p:sldId id="313" r:id="rId5"/>
    <p:sldId id="283" r:id="rId6"/>
    <p:sldId id="286" r:id="rId7"/>
    <p:sldId id="287" r:id="rId8"/>
    <p:sldId id="288" r:id="rId9"/>
    <p:sldId id="291" r:id="rId10"/>
    <p:sldId id="290" r:id="rId11"/>
    <p:sldId id="332" r:id="rId12"/>
    <p:sldId id="318" r:id="rId13"/>
    <p:sldId id="319" r:id="rId14"/>
    <p:sldId id="320" r:id="rId15"/>
    <p:sldId id="321" r:id="rId16"/>
    <p:sldId id="322" r:id="rId17"/>
    <p:sldId id="323" r:id="rId18"/>
    <p:sldId id="324" r:id="rId19"/>
    <p:sldId id="325" r:id="rId20"/>
    <p:sldId id="326" r:id="rId21"/>
    <p:sldId id="327" r:id="rId22"/>
    <p:sldId id="328" r:id="rId23"/>
    <p:sldId id="329" r:id="rId24"/>
    <p:sldId id="330" r:id="rId25"/>
    <p:sldId id="310" r:id="rId26"/>
    <p:sldId id="311" r:id="rId27"/>
    <p:sldId id="305" r:id="rId28"/>
    <p:sldId id="304" r:id="rId29"/>
    <p:sldId id="298" r:id="rId30"/>
    <p:sldId id="303" r:id="rId31"/>
    <p:sldId id="300" r:id="rId32"/>
    <p:sldId id="316" r:id="rId33"/>
    <p:sldId id="333" r:id="rId34"/>
    <p:sldId id="334" r:id="rId35"/>
    <p:sldId id="317" r:id="rId36"/>
    <p:sldId id="331" r:id="rId37"/>
    <p:sldId id="299" r:id="rId38"/>
    <p:sldId id="308" r:id="rId39"/>
    <p:sldId id="307" r:id="rId40"/>
  </p:sldIdLst>
  <p:sldSz cx="13716000" cy="8229600"/>
  <p:notesSz cx="6858000" cy="9144000"/>
  <p:defaultTextStyle>
    <a:defPPr>
      <a:defRPr lang="en-US"/>
    </a:defPPr>
    <a:lvl1pPr marL="0" algn="l" defTabSz="1253793" rtl="0" eaLnBrk="1" latinLnBrk="0" hangingPunct="1">
      <a:defRPr sz="2400" kern="1200">
        <a:solidFill>
          <a:schemeClr val="tx1"/>
        </a:solidFill>
        <a:latin typeface="+mn-lt"/>
        <a:ea typeface="+mn-ea"/>
        <a:cs typeface="+mn-cs"/>
      </a:defRPr>
    </a:lvl1pPr>
    <a:lvl2pPr marL="626896" algn="l" defTabSz="1253793" rtl="0" eaLnBrk="1" latinLnBrk="0" hangingPunct="1">
      <a:defRPr sz="2400" kern="1200">
        <a:solidFill>
          <a:schemeClr val="tx1"/>
        </a:solidFill>
        <a:latin typeface="+mn-lt"/>
        <a:ea typeface="+mn-ea"/>
        <a:cs typeface="+mn-cs"/>
      </a:defRPr>
    </a:lvl2pPr>
    <a:lvl3pPr marL="1253793" algn="l" defTabSz="1253793" rtl="0" eaLnBrk="1" latinLnBrk="0" hangingPunct="1">
      <a:defRPr sz="2400" kern="1200">
        <a:solidFill>
          <a:schemeClr val="tx1"/>
        </a:solidFill>
        <a:latin typeface="+mn-lt"/>
        <a:ea typeface="+mn-ea"/>
        <a:cs typeface="+mn-cs"/>
      </a:defRPr>
    </a:lvl3pPr>
    <a:lvl4pPr marL="1880692" algn="l" defTabSz="1253793" rtl="0" eaLnBrk="1" latinLnBrk="0" hangingPunct="1">
      <a:defRPr sz="2400" kern="1200">
        <a:solidFill>
          <a:schemeClr val="tx1"/>
        </a:solidFill>
        <a:latin typeface="+mn-lt"/>
        <a:ea typeface="+mn-ea"/>
        <a:cs typeface="+mn-cs"/>
      </a:defRPr>
    </a:lvl4pPr>
    <a:lvl5pPr marL="2507588" algn="l" defTabSz="1253793" rtl="0" eaLnBrk="1" latinLnBrk="0" hangingPunct="1">
      <a:defRPr sz="2400" kern="1200">
        <a:solidFill>
          <a:schemeClr val="tx1"/>
        </a:solidFill>
        <a:latin typeface="+mn-lt"/>
        <a:ea typeface="+mn-ea"/>
        <a:cs typeface="+mn-cs"/>
      </a:defRPr>
    </a:lvl5pPr>
    <a:lvl6pPr marL="3134484" algn="l" defTabSz="1253793" rtl="0" eaLnBrk="1" latinLnBrk="0" hangingPunct="1">
      <a:defRPr sz="2400" kern="1200">
        <a:solidFill>
          <a:schemeClr val="tx1"/>
        </a:solidFill>
        <a:latin typeface="+mn-lt"/>
        <a:ea typeface="+mn-ea"/>
        <a:cs typeface="+mn-cs"/>
      </a:defRPr>
    </a:lvl6pPr>
    <a:lvl7pPr marL="3761381" algn="l" defTabSz="1253793" rtl="0" eaLnBrk="1" latinLnBrk="0" hangingPunct="1">
      <a:defRPr sz="2400" kern="1200">
        <a:solidFill>
          <a:schemeClr val="tx1"/>
        </a:solidFill>
        <a:latin typeface="+mn-lt"/>
        <a:ea typeface="+mn-ea"/>
        <a:cs typeface="+mn-cs"/>
      </a:defRPr>
    </a:lvl7pPr>
    <a:lvl8pPr marL="4388280" algn="l" defTabSz="1253793" rtl="0" eaLnBrk="1" latinLnBrk="0" hangingPunct="1">
      <a:defRPr sz="2400" kern="1200">
        <a:solidFill>
          <a:schemeClr val="tx1"/>
        </a:solidFill>
        <a:latin typeface="+mn-lt"/>
        <a:ea typeface="+mn-ea"/>
        <a:cs typeface="+mn-cs"/>
      </a:defRPr>
    </a:lvl8pPr>
    <a:lvl9pPr marL="5015176" algn="l" defTabSz="1253793"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3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94660"/>
  </p:normalViewPr>
  <p:slideViewPr>
    <p:cSldViewPr>
      <p:cViewPr varScale="1">
        <p:scale>
          <a:sx n="54" d="100"/>
          <a:sy n="54" d="100"/>
        </p:scale>
        <p:origin x="828" y="52"/>
      </p:cViewPr>
      <p:guideLst>
        <p:guide orient="horz" pos="2592"/>
        <p:guide pos="43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0331A4-1BEE-4C5D-B002-E6249E577E4F}" type="datetimeFigureOut">
              <a:rPr lang="en-US" smtClean="0"/>
              <a:pPr/>
              <a:t>11/15/2023</a:t>
            </a:fld>
            <a:endParaRPr lang="en-US"/>
          </a:p>
        </p:txBody>
      </p:sp>
      <p:sp>
        <p:nvSpPr>
          <p:cNvPr id="4" name="Slide Image Placeholder 3"/>
          <p:cNvSpPr>
            <a:spLocks noGrp="1" noRot="1" noChangeAspect="1"/>
          </p:cNvSpPr>
          <p:nvPr>
            <p:ph type="sldImg" idx="2"/>
          </p:nvPr>
        </p:nvSpPr>
        <p:spPr>
          <a:xfrm>
            <a:off x="857250" y="1143000"/>
            <a:ext cx="51435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7F0302-C9BC-4AEE-A970-6496847236DC}" type="slidenum">
              <a:rPr lang="en-US" smtClean="0"/>
              <a:pPr/>
              <a:t>‹#›</a:t>
            </a:fld>
            <a:endParaRPr lang="en-US"/>
          </a:p>
        </p:txBody>
      </p:sp>
    </p:spTree>
    <p:extLst>
      <p:ext uri="{BB962C8B-B14F-4D97-AF65-F5344CB8AC3E}">
        <p14:creationId xmlns:p14="http://schemas.microsoft.com/office/powerpoint/2010/main" val="7526007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7F0302-C9BC-4AEE-A970-6496847236DC}" type="slidenum">
              <a:rPr lang="en-US" smtClean="0"/>
              <a:pPr/>
              <a:t>7</a:t>
            </a:fld>
            <a:endParaRPr lang="en-US"/>
          </a:p>
        </p:txBody>
      </p:sp>
    </p:spTree>
    <p:extLst>
      <p:ext uri="{BB962C8B-B14F-4D97-AF65-F5344CB8AC3E}">
        <p14:creationId xmlns:p14="http://schemas.microsoft.com/office/powerpoint/2010/main" val="2728638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7F0302-C9BC-4AEE-A970-6496847236DC}" type="slidenum">
              <a:rPr lang="en-US" smtClean="0"/>
              <a:pPr/>
              <a:t>25</a:t>
            </a:fld>
            <a:endParaRPr lang="en-US"/>
          </a:p>
        </p:txBody>
      </p:sp>
    </p:spTree>
    <p:extLst>
      <p:ext uri="{BB962C8B-B14F-4D97-AF65-F5344CB8AC3E}">
        <p14:creationId xmlns:p14="http://schemas.microsoft.com/office/powerpoint/2010/main" val="3169128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8700" y="2556518"/>
            <a:ext cx="11658600" cy="1764027"/>
          </a:xfrm>
        </p:spPr>
        <p:txBody>
          <a:bodyPr/>
          <a:lstStyle/>
          <a:p>
            <a:r>
              <a:rPr lang="en-US" smtClean="0"/>
              <a:t>Click to edit Master title style</a:t>
            </a:r>
            <a:endParaRPr lang="en-US"/>
          </a:p>
        </p:txBody>
      </p:sp>
      <p:sp>
        <p:nvSpPr>
          <p:cNvPr id="3" name="Subtitle 2"/>
          <p:cNvSpPr>
            <a:spLocks noGrp="1"/>
          </p:cNvSpPr>
          <p:nvPr>
            <p:ph type="subTitle" idx="1"/>
          </p:nvPr>
        </p:nvSpPr>
        <p:spPr>
          <a:xfrm>
            <a:off x="2057400" y="4663440"/>
            <a:ext cx="9601200" cy="2103120"/>
          </a:xfrm>
        </p:spPr>
        <p:txBody>
          <a:bodyPr/>
          <a:lstStyle>
            <a:lvl1pPr marL="0" indent="0" algn="ctr">
              <a:buNone/>
              <a:defRPr>
                <a:solidFill>
                  <a:schemeClr val="tx1">
                    <a:tint val="75000"/>
                  </a:schemeClr>
                </a:solidFill>
              </a:defRPr>
            </a:lvl1pPr>
            <a:lvl2pPr marL="626896" indent="0" algn="ctr">
              <a:buNone/>
              <a:defRPr>
                <a:solidFill>
                  <a:schemeClr val="tx1">
                    <a:tint val="75000"/>
                  </a:schemeClr>
                </a:solidFill>
              </a:defRPr>
            </a:lvl2pPr>
            <a:lvl3pPr marL="1253793" indent="0" algn="ctr">
              <a:buNone/>
              <a:defRPr>
                <a:solidFill>
                  <a:schemeClr val="tx1">
                    <a:tint val="75000"/>
                  </a:schemeClr>
                </a:solidFill>
              </a:defRPr>
            </a:lvl3pPr>
            <a:lvl4pPr marL="1880692" indent="0" algn="ctr">
              <a:buNone/>
              <a:defRPr>
                <a:solidFill>
                  <a:schemeClr val="tx1">
                    <a:tint val="75000"/>
                  </a:schemeClr>
                </a:solidFill>
              </a:defRPr>
            </a:lvl4pPr>
            <a:lvl5pPr marL="2507588" indent="0" algn="ctr">
              <a:buNone/>
              <a:defRPr>
                <a:solidFill>
                  <a:schemeClr val="tx1">
                    <a:tint val="75000"/>
                  </a:schemeClr>
                </a:solidFill>
              </a:defRPr>
            </a:lvl5pPr>
            <a:lvl6pPr marL="3134484" indent="0" algn="ctr">
              <a:buNone/>
              <a:defRPr>
                <a:solidFill>
                  <a:schemeClr val="tx1">
                    <a:tint val="75000"/>
                  </a:schemeClr>
                </a:solidFill>
              </a:defRPr>
            </a:lvl6pPr>
            <a:lvl7pPr marL="3761381" indent="0" algn="ctr">
              <a:buNone/>
              <a:defRPr>
                <a:solidFill>
                  <a:schemeClr val="tx1">
                    <a:tint val="75000"/>
                  </a:schemeClr>
                </a:solidFill>
              </a:defRPr>
            </a:lvl7pPr>
            <a:lvl8pPr marL="4388280" indent="0" algn="ctr">
              <a:buNone/>
              <a:defRPr>
                <a:solidFill>
                  <a:schemeClr val="tx1">
                    <a:tint val="75000"/>
                  </a:schemeClr>
                </a:solidFill>
              </a:defRPr>
            </a:lvl8pPr>
            <a:lvl9pPr marL="5015176"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8E39A6A-2C7C-423D-8399-9C514DC6D2A2}" type="datetimeFigureOut">
              <a:rPr lang="en-US" smtClean="0"/>
              <a:pPr/>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6E1734-38DC-49F0-97EF-193ADA09A2D4}" type="slidenum">
              <a:rPr lang="en-US" smtClean="0"/>
              <a:pPr/>
              <a:t>‹#›</a:t>
            </a:fld>
            <a:endParaRPr lang="en-US"/>
          </a:p>
        </p:txBody>
      </p:sp>
    </p:spTree>
    <p:extLst>
      <p:ext uri="{BB962C8B-B14F-4D97-AF65-F5344CB8AC3E}">
        <p14:creationId xmlns:p14="http://schemas.microsoft.com/office/powerpoint/2010/main" val="3757841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8E39A6A-2C7C-423D-8399-9C514DC6D2A2}" type="datetimeFigureOut">
              <a:rPr lang="en-US" smtClean="0"/>
              <a:pPr/>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6E1734-38DC-49F0-97EF-193ADA09A2D4}" type="slidenum">
              <a:rPr lang="en-US" smtClean="0"/>
              <a:pPr/>
              <a:t>‹#›</a:t>
            </a:fld>
            <a:endParaRPr lang="en-US"/>
          </a:p>
        </p:txBody>
      </p:sp>
    </p:spTree>
    <p:extLst>
      <p:ext uri="{BB962C8B-B14F-4D97-AF65-F5344CB8AC3E}">
        <p14:creationId xmlns:p14="http://schemas.microsoft.com/office/powerpoint/2010/main" val="2910402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944100" y="329575"/>
            <a:ext cx="3086100" cy="702182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329575"/>
            <a:ext cx="9029700" cy="702182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8E39A6A-2C7C-423D-8399-9C514DC6D2A2}" type="datetimeFigureOut">
              <a:rPr lang="en-US" smtClean="0"/>
              <a:pPr/>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6E1734-38DC-49F0-97EF-193ADA09A2D4}" type="slidenum">
              <a:rPr lang="en-US" smtClean="0"/>
              <a:pPr/>
              <a:t>‹#›</a:t>
            </a:fld>
            <a:endParaRPr lang="en-US"/>
          </a:p>
        </p:txBody>
      </p:sp>
    </p:spTree>
    <p:extLst>
      <p:ext uri="{BB962C8B-B14F-4D97-AF65-F5344CB8AC3E}">
        <p14:creationId xmlns:p14="http://schemas.microsoft.com/office/powerpoint/2010/main" val="1911850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8E39A6A-2C7C-423D-8399-9C514DC6D2A2}" type="datetimeFigureOut">
              <a:rPr lang="en-US" smtClean="0"/>
              <a:pPr/>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6E1734-38DC-49F0-97EF-193ADA09A2D4}" type="slidenum">
              <a:rPr lang="en-US" smtClean="0"/>
              <a:pPr/>
              <a:t>‹#›</a:t>
            </a:fld>
            <a:endParaRPr lang="en-US"/>
          </a:p>
        </p:txBody>
      </p:sp>
    </p:spTree>
    <p:extLst>
      <p:ext uri="{BB962C8B-B14F-4D97-AF65-F5344CB8AC3E}">
        <p14:creationId xmlns:p14="http://schemas.microsoft.com/office/powerpoint/2010/main" val="678218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83469" y="5288283"/>
            <a:ext cx="11658600" cy="1634490"/>
          </a:xfrm>
        </p:spPr>
        <p:txBody>
          <a:bodyPr anchor="t"/>
          <a:lstStyle>
            <a:lvl1pPr algn="l">
              <a:defRPr sz="5600" b="1" cap="all"/>
            </a:lvl1pPr>
          </a:lstStyle>
          <a:p>
            <a:r>
              <a:rPr lang="en-US" smtClean="0"/>
              <a:t>Click to edit Master title style</a:t>
            </a:r>
            <a:endParaRPr lang="en-US"/>
          </a:p>
        </p:txBody>
      </p:sp>
      <p:sp>
        <p:nvSpPr>
          <p:cNvPr id="3" name="Text Placeholder 2"/>
          <p:cNvSpPr>
            <a:spLocks noGrp="1"/>
          </p:cNvSpPr>
          <p:nvPr>
            <p:ph type="body" idx="1"/>
          </p:nvPr>
        </p:nvSpPr>
        <p:spPr>
          <a:xfrm>
            <a:off x="1083469" y="3488063"/>
            <a:ext cx="11658600" cy="1800225"/>
          </a:xfrm>
        </p:spPr>
        <p:txBody>
          <a:bodyPr anchor="b"/>
          <a:lstStyle>
            <a:lvl1pPr marL="0" indent="0">
              <a:buNone/>
              <a:defRPr sz="2700">
                <a:solidFill>
                  <a:schemeClr val="tx1">
                    <a:tint val="75000"/>
                  </a:schemeClr>
                </a:solidFill>
              </a:defRPr>
            </a:lvl1pPr>
            <a:lvl2pPr marL="626896" indent="0">
              <a:buNone/>
              <a:defRPr sz="2400">
                <a:solidFill>
                  <a:schemeClr val="tx1">
                    <a:tint val="75000"/>
                  </a:schemeClr>
                </a:solidFill>
              </a:defRPr>
            </a:lvl2pPr>
            <a:lvl3pPr marL="1253793" indent="0">
              <a:buNone/>
              <a:defRPr sz="2100">
                <a:solidFill>
                  <a:schemeClr val="tx1">
                    <a:tint val="75000"/>
                  </a:schemeClr>
                </a:solidFill>
              </a:defRPr>
            </a:lvl3pPr>
            <a:lvl4pPr marL="1880692" indent="0">
              <a:buNone/>
              <a:defRPr sz="1900">
                <a:solidFill>
                  <a:schemeClr val="tx1">
                    <a:tint val="75000"/>
                  </a:schemeClr>
                </a:solidFill>
              </a:defRPr>
            </a:lvl4pPr>
            <a:lvl5pPr marL="2507588" indent="0">
              <a:buNone/>
              <a:defRPr sz="1900">
                <a:solidFill>
                  <a:schemeClr val="tx1">
                    <a:tint val="75000"/>
                  </a:schemeClr>
                </a:solidFill>
              </a:defRPr>
            </a:lvl5pPr>
            <a:lvl6pPr marL="3134484" indent="0">
              <a:buNone/>
              <a:defRPr sz="1900">
                <a:solidFill>
                  <a:schemeClr val="tx1">
                    <a:tint val="75000"/>
                  </a:schemeClr>
                </a:solidFill>
              </a:defRPr>
            </a:lvl6pPr>
            <a:lvl7pPr marL="3761381" indent="0">
              <a:buNone/>
              <a:defRPr sz="1900">
                <a:solidFill>
                  <a:schemeClr val="tx1">
                    <a:tint val="75000"/>
                  </a:schemeClr>
                </a:solidFill>
              </a:defRPr>
            </a:lvl7pPr>
            <a:lvl8pPr marL="4388280" indent="0">
              <a:buNone/>
              <a:defRPr sz="1900">
                <a:solidFill>
                  <a:schemeClr val="tx1">
                    <a:tint val="75000"/>
                  </a:schemeClr>
                </a:solidFill>
              </a:defRPr>
            </a:lvl8pPr>
            <a:lvl9pPr marL="5015176" indent="0">
              <a:buNone/>
              <a:defRPr sz="19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8E39A6A-2C7C-423D-8399-9C514DC6D2A2}" type="datetimeFigureOut">
              <a:rPr lang="en-US" smtClean="0"/>
              <a:pPr/>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6E1734-38DC-49F0-97EF-193ADA09A2D4}" type="slidenum">
              <a:rPr lang="en-US" smtClean="0"/>
              <a:pPr/>
              <a:t>‹#›</a:t>
            </a:fld>
            <a:endParaRPr lang="en-US"/>
          </a:p>
        </p:txBody>
      </p:sp>
    </p:spTree>
    <p:extLst>
      <p:ext uri="{BB962C8B-B14F-4D97-AF65-F5344CB8AC3E}">
        <p14:creationId xmlns:p14="http://schemas.microsoft.com/office/powerpoint/2010/main" val="676708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20240"/>
            <a:ext cx="6057900" cy="5431158"/>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972300" y="1920240"/>
            <a:ext cx="6057900" cy="5431158"/>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8E39A6A-2C7C-423D-8399-9C514DC6D2A2}" type="datetimeFigureOut">
              <a:rPr lang="en-US" smtClean="0"/>
              <a:pPr/>
              <a:t>11/15/2023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6E1734-38DC-49F0-97EF-193ADA09A2D4}" type="slidenum">
              <a:rPr lang="en-US" smtClean="0"/>
              <a:pPr/>
              <a:t>‹#›</a:t>
            </a:fld>
            <a:endParaRPr lang="en-US"/>
          </a:p>
        </p:txBody>
      </p:sp>
    </p:spTree>
    <p:extLst>
      <p:ext uri="{BB962C8B-B14F-4D97-AF65-F5344CB8AC3E}">
        <p14:creationId xmlns:p14="http://schemas.microsoft.com/office/powerpoint/2010/main" val="3589552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85800" y="1842138"/>
            <a:ext cx="6060281" cy="767718"/>
          </a:xfrm>
        </p:spPr>
        <p:txBody>
          <a:bodyPr anchor="b"/>
          <a:lstStyle>
            <a:lvl1pPr marL="0" indent="0">
              <a:buNone/>
              <a:defRPr sz="3200" b="1"/>
            </a:lvl1pPr>
            <a:lvl2pPr marL="626896" indent="0">
              <a:buNone/>
              <a:defRPr sz="2700" b="1"/>
            </a:lvl2pPr>
            <a:lvl3pPr marL="1253793" indent="0">
              <a:buNone/>
              <a:defRPr sz="2400" b="1"/>
            </a:lvl3pPr>
            <a:lvl4pPr marL="1880692" indent="0">
              <a:buNone/>
              <a:defRPr sz="2100" b="1"/>
            </a:lvl4pPr>
            <a:lvl5pPr marL="2507588" indent="0">
              <a:buNone/>
              <a:defRPr sz="2100" b="1"/>
            </a:lvl5pPr>
            <a:lvl6pPr marL="3134484" indent="0">
              <a:buNone/>
              <a:defRPr sz="2100" b="1"/>
            </a:lvl6pPr>
            <a:lvl7pPr marL="3761381" indent="0">
              <a:buNone/>
              <a:defRPr sz="2100" b="1"/>
            </a:lvl7pPr>
            <a:lvl8pPr marL="4388280" indent="0">
              <a:buNone/>
              <a:defRPr sz="2100" b="1"/>
            </a:lvl8pPr>
            <a:lvl9pPr marL="5015176" indent="0">
              <a:buNone/>
              <a:defRPr sz="2100" b="1"/>
            </a:lvl9pPr>
          </a:lstStyle>
          <a:p>
            <a:pPr lvl="0"/>
            <a:r>
              <a:rPr lang="en-US" smtClean="0"/>
              <a:t>Click to edit Master text styles</a:t>
            </a:r>
          </a:p>
        </p:txBody>
      </p:sp>
      <p:sp>
        <p:nvSpPr>
          <p:cNvPr id="4" name="Content Placeholder 3"/>
          <p:cNvSpPr>
            <a:spLocks noGrp="1"/>
          </p:cNvSpPr>
          <p:nvPr>
            <p:ph sz="half" idx="2"/>
          </p:nvPr>
        </p:nvSpPr>
        <p:spPr>
          <a:xfrm>
            <a:off x="685800" y="2609856"/>
            <a:ext cx="6060281" cy="4741542"/>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967539" y="1842138"/>
            <a:ext cx="6062663" cy="767718"/>
          </a:xfrm>
        </p:spPr>
        <p:txBody>
          <a:bodyPr anchor="b"/>
          <a:lstStyle>
            <a:lvl1pPr marL="0" indent="0">
              <a:buNone/>
              <a:defRPr sz="3200" b="1"/>
            </a:lvl1pPr>
            <a:lvl2pPr marL="626896" indent="0">
              <a:buNone/>
              <a:defRPr sz="2700" b="1"/>
            </a:lvl2pPr>
            <a:lvl3pPr marL="1253793" indent="0">
              <a:buNone/>
              <a:defRPr sz="2400" b="1"/>
            </a:lvl3pPr>
            <a:lvl4pPr marL="1880692" indent="0">
              <a:buNone/>
              <a:defRPr sz="2100" b="1"/>
            </a:lvl4pPr>
            <a:lvl5pPr marL="2507588" indent="0">
              <a:buNone/>
              <a:defRPr sz="2100" b="1"/>
            </a:lvl5pPr>
            <a:lvl6pPr marL="3134484" indent="0">
              <a:buNone/>
              <a:defRPr sz="2100" b="1"/>
            </a:lvl6pPr>
            <a:lvl7pPr marL="3761381" indent="0">
              <a:buNone/>
              <a:defRPr sz="2100" b="1"/>
            </a:lvl7pPr>
            <a:lvl8pPr marL="4388280" indent="0">
              <a:buNone/>
              <a:defRPr sz="2100" b="1"/>
            </a:lvl8pPr>
            <a:lvl9pPr marL="5015176" indent="0">
              <a:buNone/>
              <a:defRPr sz="2100" b="1"/>
            </a:lvl9pPr>
          </a:lstStyle>
          <a:p>
            <a:pPr lvl="0"/>
            <a:r>
              <a:rPr lang="en-US" smtClean="0"/>
              <a:t>Click to edit Master text styles</a:t>
            </a:r>
          </a:p>
        </p:txBody>
      </p:sp>
      <p:sp>
        <p:nvSpPr>
          <p:cNvPr id="6" name="Content Placeholder 5"/>
          <p:cNvSpPr>
            <a:spLocks noGrp="1"/>
          </p:cNvSpPr>
          <p:nvPr>
            <p:ph sz="quarter" idx="4"/>
          </p:nvPr>
        </p:nvSpPr>
        <p:spPr>
          <a:xfrm>
            <a:off x="6967539" y="2609856"/>
            <a:ext cx="6062663" cy="4741542"/>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8E39A6A-2C7C-423D-8399-9C514DC6D2A2}" type="datetimeFigureOut">
              <a:rPr lang="en-US" smtClean="0"/>
              <a:pPr/>
              <a:t>11/15/2023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66E1734-38DC-49F0-97EF-193ADA09A2D4}" type="slidenum">
              <a:rPr lang="en-US" smtClean="0"/>
              <a:pPr/>
              <a:t>‹#›</a:t>
            </a:fld>
            <a:endParaRPr lang="en-US"/>
          </a:p>
        </p:txBody>
      </p:sp>
    </p:spTree>
    <p:extLst>
      <p:ext uri="{BB962C8B-B14F-4D97-AF65-F5344CB8AC3E}">
        <p14:creationId xmlns:p14="http://schemas.microsoft.com/office/powerpoint/2010/main" val="566533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8E39A6A-2C7C-423D-8399-9C514DC6D2A2}" type="datetimeFigureOut">
              <a:rPr lang="en-US" smtClean="0"/>
              <a:pPr/>
              <a:t>11/15/2023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6E1734-38DC-49F0-97EF-193ADA09A2D4}" type="slidenum">
              <a:rPr lang="en-US" smtClean="0"/>
              <a:pPr/>
              <a:t>‹#›</a:t>
            </a:fld>
            <a:endParaRPr lang="en-US"/>
          </a:p>
        </p:txBody>
      </p:sp>
    </p:spTree>
    <p:extLst>
      <p:ext uri="{BB962C8B-B14F-4D97-AF65-F5344CB8AC3E}">
        <p14:creationId xmlns:p14="http://schemas.microsoft.com/office/powerpoint/2010/main" val="3351759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E39A6A-2C7C-423D-8399-9C514DC6D2A2}" type="datetimeFigureOut">
              <a:rPr lang="en-US" smtClean="0"/>
              <a:pPr/>
              <a:t>11/15/2023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6E1734-38DC-49F0-97EF-193ADA09A2D4}" type="slidenum">
              <a:rPr lang="en-US" smtClean="0"/>
              <a:pPr/>
              <a:t>‹#›</a:t>
            </a:fld>
            <a:endParaRPr lang="en-US"/>
          </a:p>
        </p:txBody>
      </p:sp>
    </p:spTree>
    <p:extLst>
      <p:ext uri="{BB962C8B-B14F-4D97-AF65-F5344CB8AC3E}">
        <p14:creationId xmlns:p14="http://schemas.microsoft.com/office/powerpoint/2010/main" val="585039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2" y="327663"/>
            <a:ext cx="4512469" cy="1394460"/>
          </a:xfrm>
        </p:spPr>
        <p:txBody>
          <a:bodyPr anchor="b"/>
          <a:lstStyle>
            <a:lvl1pPr algn="l">
              <a:defRPr sz="2700" b="1"/>
            </a:lvl1pPr>
          </a:lstStyle>
          <a:p>
            <a:r>
              <a:rPr lang="en-US" smtClean="0"/>
              <a:t>Click to edit Master title style</a:t>
            </a:r>
            <a:endParaRPr lang="en-US"/>
          </a:p>
        </p:txBody>
      </p:sp>
      <p:sp>
        <p:nvSpPr>
          <p:cNvPr id="3" name="Content Placeholder 2"/>
          <p:cNvSpPr>
            <a:spLocks noGrp="1"/>
          </p:cNvSpPr>
          <p:nvPr>
            <p:ph idx="1"/>
          </p:nvPr>
        </p:nvSpPr>
        <p:spPr>
          <a:xfrm>
            <a:off x="5362575" y="327668"/>
            <a:ext cx="7667625" cy="7023735"/>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85802" y="1722128"/>
            <a:ext cx="4512469" cy="5629275"/>
          </a:xfrm>
        </p:spPr>
        <p:txBody>
          <a:bodyPr/>
          <a:lstStyle>
            <a:lvl1pPr marL="0" indent="0">
              <a:buNone/>
              <a:defRPr sz="1900"/>
            </a:lvl1pPr>
            <a:lvl2pPr marL="626896" indent="0">
              <a:buNone/>
              <a:defRPr sz="1600"/>
            </a:lvl2pPr>
            <a:lvl3pPr marL="1253793" indent="0">
              <a:buNone/>
              <a:defRPr sz="1300"/>
            </a:lvl3pPr>
            <a:lvl4pPr marL="1880692" indent="0">
              <a:buNone/>
              <a:defRPr sz="1300"/>
            </a:lvl4pPr>
            <a:lvl5pPr marL="2507588" indent="0">
              <a:buNone/>
              <a:defRPr sz="1300"/>
            </a:lvl5pPr>
            <a:lvl6pPr marL="3134484" indent="0">
              <a:buNone/>
              <a:defRPr sz="1300"/>
            </a:lvl6pPr>
            <a:lvl7pPr marL="3761381" indent="0">
              <a:buNone/>
              <a:defRPr sz="1300"/>
            </a:lvl7pPr>
            <a:lvl8pPr marL="4388280" indent="0">
              <a:buNone/>
              <a:defRPr sz="1300"/>
            </a:lvl8pPr>
            <a:lvl9pPr marL="5015176" indent="0">
              <a:buNone/>
              <a:defRPr sz="1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8E39A6A-2C7C-423D-8399-9C514DC6D2A2}" type="datetimeFigureOut">
              <a:rPr lang="en-US" smtClean="0"/>
              <a:pPr/>
              <a:t>11/15/2023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6E1734-38DC-49F0-97EF-193ADA09A2D4}" type="slidenum">
              <a:rPr lang="en-US" smtClean="0"/>
              <a:pPr/>
              <a:t>‹#›</a:t>
            </a:fld>
            <a:endParaRPr lang="en-US"/>
          </a:p>
        </p:txBody>
      </p:sp>
    </p:spTree>
    <p:extLst>
      <p:ext uri="{BB962C8B-B14F-4D97-AF65-F5344CB8AC3E}">
        <p14:creationId xmlns:p14="http://schemas.microsoft.com/office/powerpoint/2010/main" val="1473098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88431" y="5760725"/>
            <a:ext cx="8229600" cy="680085"/>
          </a:xfrm>
        </p:spPr>
        <p:txBody>
          <a:bodyPr anchor="b"/>
          <a:lstStyle>
            <a:lvl1pPr algn="l">
              <a:defRPr sz="2700" b="1"/>
            </a:lvl1pPr>
          </a:lstStyle>
          <a:p>
            <a:r>
              <a:rPr lang="en-US" smtClean="0"/>
              <a:t>Click to edit Master title style</a:t>
            </a:r>
            <a:endParaRPr lang="en-US"/>
          </a:p>
        </p:txBody>
      </p:sp>
      <p:sp>
        <p:nvSpPr>
          <p:cNvPr id="3" name="Picture Placeholder 2"/>
          <p:cNvSpPr>
            <a:spLocks noGrp="1"/>
          </p:cNvSpPr>
          <p:nvPr>
            <p:ph type="pic" idx="1"/>
          </p:nvPr>
        </p:nvSpPr>
        <p:spPr>
          <a:xfrm>
            <a:off x="2688431" y="735327"/>
            <a:ext cx="8229600" cy="4937760"/>
          </a:xfrm>
        </p:spPr>
        <p:txBody>
          <a:bodyPr/>
          <a:lstStyle>
            <a:lvl1pPr marL="0" indent="0">
              <a:buNone/>
              <a:defRPr sz="4300"/>
            </a:lvl1pPr>
            <a:lvl2pPr marL="626896" indent="0">
              <a:buNone/>
              <a:defRPr sz="3700"/>
            </a:lvl2pPr>
            <a:lvl3pPr marL="1253793" indent="0">
              <a:buNone/>
              <a:defRPr sz="3200"/>
            </a:lvl3pPr>
            <a:lvl4pPr marL="1880692" indent="0">
              <a:buNone/>
              <a:defRPr sz="2700"/>
            </a:lvl4pPr>
            <a:lvl5pPr marL="2507588" indent="0">
              <a:buNone/>
              <a:defRPr sz="2700"/>
            </a:lvl5pPr>
            <a:lvl6pPr marL="3134484" indent="0">
              <a:buNone/>
              <a:defRPr sz="2700"/>
            </a:lvl6pPr>
            <a:lvl7pPr marL="3761381" indent="0">
              <a:buNone/>
              <a:defRPr sz="2700"/>
            </a:lvl7pPr>
            <a:lvl8pPr marL="4388280" indent="0">
              <a:buNone/>
              <a:defRPr sz="2700"/>
            </a:lvl8pPr>
            <a:lvl9pPr marL="5015176" indent="0">
              <a:buNone/>
              <a:defRPr sz="2700"/>
            </a:lvl9pPr>
          </a:lstStyle>
          <a:p>
            <a:endParaRPr lang="en-US"/>
          </a:p>
        </p:txBody>
      </p:sp>
      <p:sp>
        <p:nvSpPr>
          <p:cNvPr id="4" name="Text Placeholder 3"/>
          <p:cNvSpPr>
            <a:spLocks noGrp="1"/>
          </p:cNvSpPr>
          <p:nvPr>
            <p:ph type="body" sz="half" idx="2"/>
          </p:nvPr>
        </p:nvSpPr>
        <p:spPr>
          <a:xfrm>
            <a:off x="2688431" y="6440810"/>
            <a:ext cx="8229600" cy="965835"/>
          </a:xfrm>
        </p:spPr>
        <p:txBody>
          <a:bodyPr/>
          <a:lstStyle>
            <a:lvl1pPr marL="0" indent="0">
              <a:buNone/>
              <a:defRPr sz="1900"/>
            </a:lvl1pPr>
            <a:lvl2pPr marL="626896" indent="0">
              <a:buNone/>
              <a:defRPr sz="1600"/>
            </a:lvl2pPr>
            <a:lvl3pPr marL="1253793" indent="0">
              <a:buNone/>
              <a:defRPr sz="1300"/>
            </a:lvl3pPr>
            <a:lvl4pPr marL="1880692" indent="0">
              <a:buNone/>
              <a:defRPr sz="1300"/>
            </a:lvl4pPr>
            <a:lvl5pPr marL="2507588" indent="0">
              <a:buNone/>
              <a:defRPr sz="1300"/>
            </a:lvl5pPr>
            <a:lvl6pPr marL="3134484" indent="0">
              <a:buNone/>
              <a:defRPr sz="1300"/>
            </a:lvl6pPr>
            <a:lvl7pPr marL="3761381" indent="0">
              <a:buNone/>
              <a:defRPr sz="1300"/>
            </a:lvl7pPr>
            <a:lvl8pPr marL="4388280" indent="0">
              <a:buNone/>
              <a:defRPr sz="1300"/>
            </a:lvl8pPr>
            <a:lvl9pPr marL="5015176" indent="0">
              <a:buNone/>
              <a:defRPr sz="1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8E39A6A-2C7C-423D-8399-9C514DC6D2A2}" type="datetimeFigureOut">
              <a:rPr lang="en-US" smtClean="0"/>
              <a:pPr/>
              <a:t>11/15/2023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6E1734-38DC-49F0-97EF-193ADA09A2D4}" type="slidenum">
              <a:rPr lang="en-US" smtClean="0"/>
              <a:pPr/>
              <a:t>‹#›</a:t>
            </a:fld>
            <a:endParaRPr lang="en-US"/>
          </a:p>
        </p:txBody>
      </p:sp>
    </p:spTree>
    <p:extLst>
      <p:ext uri="{BB962C8B-B14F-4D97-AF65-F5344CB8AC3E}">
        <p14:creationId xmlns:p14="http://schemas.microsoft.com/office/powerpoint/2010/main" val="21205581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329562"/>
            <a:ext cx="12344400" cy="1371600"/>
          </a:xfrm>
          <a:prstGeom prst="rect">
            <a:avLst/>
          </a:prstGeom>
        </p:spPr>
        <p:txBody>
          <a:bodyPr vert="horz" lIns="125378" tIns="62689" rIns="125378" bIns="62689"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85800" y="1920240"/>
            <a:ext cx="12344400" cy="5431158"/>
          </a:xfrm>
          <a:prstGeom prst="rect">
            <a:avLst/>
          </a:prstGeom>
        </p:spPr>
        <p:txBody>
          <a:bodyPr vert="horz" lIns="125378" tIns="62689" rIns="125378" bIns="626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85800" y="7627631"/>
            <a:ext cx="3200400" cy="438147"/>
          </a:xfrm>
          <a:prstGeom prst="rect">
            <a:avLst/>
          </a:prstGeom>
        </p:spPr>
        <p:txBody>
          <a:bodyPr vert="horz" lIns="125378" tIns="62689" rIns="125378" bIns="62689" rtlCol="0" anchor="ctr"/>
          <a:lstStyle>
            <a:lvl1pPr algn="l">
              <a:defRPr sz="1600">
                <a:solidFill>
                  <a:schemeClr val="tx1">
                    <a:tint val="75000"/>
                  </a:schemeClr>
                </a:solidFill>
              </a:defRPr>
            </a:lvl1pPr>
          </a:lstStyle>
          <a:p>
            <a:fld id="{F8E39A6A-2C7C-423D-8399-9C514DC6D2A2}" type="datetimeFigureOut">
              <a:rPr lang="en-US" smtClean="0"/>
              <a:pPr/>
              <a:t>11/15/2023</a:t>
            </a:fld>
            <a:endParaRPr lang="en-US"/>
          </a:p>
        </p:txBody>
      </p:sp>
      <p:sp>
        <p:nvSpPr>
          <p:cNvPr id="5" name="Footer Placeholder 4"/>
          <p:cNvSpPr>
            <a:spLocks noGrp="1"/>
          </p:cNvSpPr>
          <p:nvPr>
            <p:ph type="ftr" sz="quarter" idx="3"/>
          </p:nvPr>
        </p:nvSpPr>
        <p:spPr>
          <a:xfrm>
            <a:off x="4686300" y="7627631"/>
            <a:ext cx="4343400" cy="438147"/>
          </a:xfrm>
          <a:prstGeom prst="rect">
            <a:avLst/>
          </a:prstGeom>
        </p:spPr>
        <p:txBody>
          <a:bodyPr vert="horz" lIns="125378" tIns="62689" rIns="125378" bIns="6268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829800" y="7627631"/>
            <a:ext cx="3200400" cy="438147"/>
          </a:xfrm>
          <a:prstGeom prst="rect">
            <a:avLst/>
          </a:prstGeom>
        </p:spPr>
        <p:txBody>
          <a:bodyPr vert="horz" lIns="125378" tIns="62689" rIns="125378" bIns="62689" rtlCol="0" anchor="ctr"/>
          <a:lstStyle>
            <a:lvl1pPr algn="r">
              <a:defRPr sz="1600">
                <a:solidFill>
                  <a:schemeClr val="tx1">
                    <a:tint val="75000"/>
                  </a:schemeClr>
                </a:solidFill>
              </a:defRPr>
            </a:lvl1pPr>
          </a:lstStyle>
          <a:p>
            <a:fld id="{566E1734-38DC-49F0-97EF-193ADA09A2D4}" type="slidenum">
              <a:rPr lang="en-US" smtClean="0"/>
              <a:pPr/>
              <a:t>‹#›</a:t>
            </a:fld>
            <a:endParaRPr lang="en-US"/>
          </a:p>
        </p:txBody>
      </p:sp>
    </p:spTree>
    <p:extLst>
      <p:ext uri="{BB962C8B-B14F-4D97-AF65-F5344CB8AC3E}">
        <p14:creationId xmlns:p14="http://schemas.microsoft.com/office/powerpoint/2010/main" val="14265200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253793" rtl="0" eaLnBrk="1" latinLnBrk="0" hangingPunct="1">
        <a:spcBef>
          <a:spcPct val="0"/>
        </a:spcBef>
        <a:buNone/>
        <a:defRPr sz="6100" kern="1200">
          <a:solidFill>
            <a:schemeClr val="tx1"/>
          </a:solidFill>
          <a:latin typeface="+mj-lt"/>
          <a:ea typeface="+mj-ea"/>
          <a:cs typeface="+mj-cs"/>
        </a:defRPr>
      </a:lvl1pPr>
    </p:titleStyle>
    <p:bodyStyle>
      <a:lvl1pPr marL="470172" indent="-470172" algn="l" defTabSz="1253793"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1018708" indent="-391812" algn="l" defTabSz="1253793"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67243" indent="-313448" algn="l" defTabSz="1253793"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94140" indent="-313448" algn="l" defTabSz="1253793"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821036" indent="-313448" algn="l" defTabSz="1253793"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447932" indent="-313448" algn="l" defTabSz="1253793"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4074831" indent="-313448" algn="l" defTabSz="1253793"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701728" indent="-313448" algn="l" defTabSz="1253793"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328624" indent="-313448" algn="l" defTabSz="1253793"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53793" rtl="0" eaLnBrk="1" latinLnBrk="0" hangingPunct="1">
        <a:defRPr sz="2400" kern="1200">
          <a:solidFill>
            <a:schemeClr val="tx1"/>
          </a:solidFill>
          <a:latin typeface="+mn-lt"/>
          <a:ea typeface="+mn-ea"/>
          <a:cs typeface="+mn-cs"/>
        </a:defRPr>
      </a:lvl1pPr>
      <a:lvl2pPr marL="626896" algn="l" defTabSz="1253793" rtl="0" eaLnBrk="1" latinLnBrk="0" hangingPunct="1">
        <a:defRPr sz="2400" kern="1200">
          <a:solidFill>
            <a:schemeClr val="tx1"/>
          </a:solidFill>
          <a:latin typeface="+mn-lt"/>
          <a:ea typeface="+mn-ea"/>
          <a:cs typeface="+mn-cs"/>
        </a:defRPr>
      </a:lvl2pPr>
      <a:lvl3pPr marL="1253793" algn="l" defTabSz="1253793" rtl="0" eaLnBrk="1" latinLnBrk="0" hangingPunct="1">
        <a:defRPr sz="2400" kern="1200">
          <a:solidFill>
            <a:schemeClr val="tx1"/>
          </a:solidFill>
          <a:latin typeface="+mn-lt"/>
          <a:ea typeface="+mn-ea"/>
          <a:cs typeface="+mn-cs"/>
        </a:defRPr>
      </a:lvl3pPr>
      <a:lvl4pPr marL="1880692" algn="l" defTabSz="1253793" rtl="0" eaLnBrk="1" latinLnBrk="0" hangingPunct="1">
        <a:defRPr sz="2400" kern="1200">
          <a:solidFill>
            <a:schemeClr val="tx1"/>
          </a:solidFill>
          <a:latin typeface="+mn-lt"/>
          <a:ea typeface="+mn-ea"/>
          <a:cs typeface="+mn-cs"/>
        </a:defRPr>
      </a:lvl4pPr>
      <a:lvl5pPr marL="2507588" algn="l" defTabSz="1253793" rtl="0" eaLnBrk="1" latinLnBrk="0" hangingPunct="1">
        <a:defRPr sz="2400" kern="1200">
          <a:solidFill>
            <a:schemeClr val="tx1"/>
          </a:solidFill>
          <a:latin typeface="+mn-lt"/>
          <a:ea typeface="+mn-ea"/>
          <a:cs typeface="+mn-cs"/>
        </a:defRPr>
      </a:lvl5pPr>
      <a:lvl6pPr marL="3134484" algn="l" defTabSz="1253793" rtl="0" eaLnBrk="1" latinLnBrk="0" hangingPunct="1">
        <a:defRPr sz="2400" kern="1200">
          <a:solidFill>
            <a:schemeClr val="tx1"/>
          </a:solidFill>
          <a:latin typeface="+mn-lt"/>
          <a:ea typeface="+mn-ea"/>
          <a:cs typeface="+mn-cs"/>
        </a:defRPr>
      </a:lvl6pPr>
      <a:lvl7pPr marL="3761381" algn="l" defTabSz="1253793" rtl="0" eaLnBrk="1" latinLnBrk="0" hangingPunct="1">
        <a:defRPr sz="2400" kern="1200">
          <a:solidFill>
            <a:schemeClr val="tx1"/>
          </a:solidFill>
          <a:latin typeface="+mn-lt"/>
          <a:ea typeface="+mn-ea"/>
          <a:cs typeface="+mn-cs"/>
        </a:defRPr>
      </a:lvl7pPr>
      <a:lvl8pPr marL="4388280" algn="l" defTabSz="1253793" rtl="0" eaLnBrk="1" latinLnBrk="0" hangingPunct="1">
        <a:defRPr sz="2400" kern="1200">
          <a:solidFill>
            <a:schemeClr val="tx1"/>
          </a:solidFill>
          <a:latin typeface="+mn-lt"/>
          <a:ea typeface="+mn-ea"/>
          <a:cs typeface="+mn-cs"/>
        </a:defRPr>
      </a:lvl8pPr>
      <a:lvl9pPr marL="5015176" algn="l" defTabSz="1253793"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0.jpg"/></Relationships>
</file>

<file path=ppt/slides/_rels/slide19.xml.rels><?xml version="1.0" encoding="UTF-8" standalone="yes"?>
<Relationships xmlns="http://schemas.openxmlformats.org/package/2006/relationships"><Relationship Id="rId8" Type="http://schemas.openxmlformats.org/officeDocument/2006/relationships/image" Target="../media/image25.jpeg"/><Relationship Id="rId13" Type="http://schemas.openxmlformats.org/officeDocument/2006/relationships/image" Target="../media/image30.jpg"/><Relationship Id="rId3" Type="http://schemas.openxmlformats.org/officeDocument/2006/relationships/image" Target="../media/image2.png"/><Relationship Id="rId7" Type="http://schemas.openxmlformats.org/officeDocument/2006/relationships/image" Target="../media/image24.jpeg"/><Relationship Id="rId12" Type="http://schemas.openxmlformats.org/officeDocument/2006/relationships/image" Target="../media/image29.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3.jpeg"/><Relationship Id="rId11" Type="http://schemas.openxmlformats.org/officeDocument/2006/relationships/image" Target="../media/image28.jpeg"/><Relationship Id="rId5" Type="http://schemas.openxmlformats.org/officeDocument/2006/relationships/image" Target="../media/image22.jpeg"/><Relationship Id="rId10" Type="http://schemas.openxmlformats.org/officeDocument/2006/relationships/image" Target="../media/image27.jpeg"/><Relationship Id="rId4" Type="http://schemas.openxmlformats.org/officeDocument/2006/relationships/image" Target="../media/image21.jpeg"/><Relationship Id="rId9" Type="http://schemas.openxmlformats.org/officeDocument/2006/relationships/image" Target="../media/image26.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6.jpeg"/><Relationship Id="rId5" Type="http://schemas.microsoft.com/office/2007/relationships/hdphoto" Target="../media/hdphoto1.wdp"/><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6.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7.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8.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9.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e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0.pn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1.jpeg"/><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png"/><Relationship Id="rId7"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8" Type="http://schemas.openxmlformats.org/officeDocument/2006/relationships/hyperlink" Target="https://ieeexplore.ieee.org/abstract/document/4524222" TargetMode="External"/><Relationship Id="rId3" Type="http://schemas.openxmlformats.org/officeDocument/2006/relationships/image" Target="../media/image2.png"/><Relationship Id="rId7" Type="http://schemas.openxmlformats.org/officeDocument/2006/relationships/hyperlink" Target="https://www.mdpi.com/2076-2615/12/21/2938"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doi.org/10.17501/23861282.2023.8102" TargetMode="External"/><Relationship Id="rId5" Type="http://schemas.openxmlformats.org/officeDocument/2006/relationships/hyperlink" Target="https://www.sciencedirect.com/science/article/pii/S1319157822000672?fbclid=IwAR3so1x0EpgFVXfez842s7Ht5edYcmoYrxfIFXiFXfp1wu2d4KyGXZzyvMU" TargetMode="External"/><Relationship Id="rId4" Type="http://schemas.microsoft.com/office/2007/relationships/hdphoto" Target="../media/hdphoto1.wdp"/><Relationship Id="rId9" Type="http://schemas.openxmlformats.org/officeDocument/2006/relationships/hyperlink" Target="https://www.academia.edu/download/68087732/Image_Processing_Technique_To_Detect_Fish_Disease.pdf"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8.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79" y="7797726"/>
            <a:ext cx="13739081" cy="448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0" y="0"/>
            <a:ext cx="13716000" cy="1219200"/>
          </a:xfrm>
          <a:prstGeom prst="rect">
            <a:avLst/>
          </a:prstGeom>
          <a:gradFill flip="none" rotWithShape="1">
            <a:gsLst>
              <a:gs pos="0">
                <a:srgbClr val="51A0FF">
                  <a:alpha val="54902"/>
                </a:srgbClr>
              </a:gs>
              <a:gs pos="12000">
                <a:srgbClr val="21D6E0"/>
              </a:gs>
              <a:gs pos="66000">
                <a:srgbClr val="0087E6"/>
              </a:gs>
              <a:gs pos="100000">
                <a:srgbClr val="005CBF"/>
              </a:gs>
            </a:gsLst>
            <a:lin ang="13500000" scaled="1"/>
            <a:tileRect/>
          </a:gradFill>
          <a:ln w="0"/>
        </p:spPr>
        <p:style>
          <a:lnRef idx="2">
            <a:schemeClr val="accent1">
              <a:shade val="50000"/>
            </a:schemeClr>
          </a:lnRef>
          <a:fillRef idx="1">
            <a:schemeClr val="accent1"/>
          </a:fillRef>
          <a:effectRef idx="0">
            <a:schemeClr val="accent1"/>
          </a:effectRef>
          <a:fontRef idx="minor">
            <a:schemeClr val="lt1"/>
          </a:fontRef>
        </p:style>
        <p:txBody>
          <a:bodyPr lIns="171945" tIns="85971" rIns="171945" bIns="85971" rtlCol="0" anchor="ctr"/>
          <a:lstStyle/>
          <a:p>
            <a:pPr algn="ctr"/>
            <a:endParaRPr lang="en-US" sz="3700" dirty="0">
              <a:latin typeface="Times New Roman" pitchFamily="18" charset="0"/>
              <a:cs typeface="Times New Roman" pitchFamily="18" charset="0"/>
            </a:endParaRPr>
          </a:p>
        </p:txBody>
      </p:sp>
      <p:pic>
        <p:nvPicPr>
          <p:cNvPr id="6" name="Picture 5">
            <a:extLst>
              <a:ext uri="{FF2B5EF4-FFF2-40B4-BE49-F238E27FC236}">
                <a16:creationId xmlns:a16="http://schemas.microsoft.com/office/drawing/2014/main" id="{68933A25-905E-55A6-3ABC-BBA36AF26DEF}"/>
              </a:ext>
            </a:extLst>
          </p:cNvPr>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2191998" y="88743"/>
            <a:ext cx="1600202" cy="1054257"/>
          </a:xfrm>
          <a:prstGeom prst="rect">
            <a:avLst/>
          </a:prstGeom>
        </p:spPr>
      </p:pic>
      <p:sp>
        <p:nvSpPr>
          <p:cNvPr id="23" name="Rectangle 22"/>
          <p:cNvSpPr/>
          <p:nvPr/>
        </p:nvSpPr>
        <p:spPr>
          <a:xfrm>
            <a:off x="228600" y="182881"/>
            <a:ext cx="3314700" cy="880677"/>
          </a:xfrm>
          <a:prstGeom prst="rect">
            <a:avLst/>
          </a:prstGeom>
        </p:spPr>
        <p:txBody>
          <a:bodyPr wrap="square" lIns="125401" tIns="62700" rIns="125401" bIns="62700">
            <a:spAutoFit/>
          </a:bodyPr>
          <a:lstStyle/>
          <a:p>
            <a:endParaRPr lang="en-US" sz="4900" b="1" dirty="0">
              <a:solidFill>
                <a:schemeClr val="bg1"/>
              </a:solidFill>
              <a:latin typeface="Times New Roman" pitchFamily="18" charset="0"/>
              <a:cs typeface="Times New Roman" pitchFamily="18" charset="0"/>
            </a:endParaRPr>
          </a:p>
        </p:txBody>
      </p:sp>
      <p:sp>
        <p:nvSpPr>
          <p:cNvPr id="24" name="Google Shape;434;p25"/>
          <p:cNvSpPr txBox="1">
            <a:spLocks/>
          </p:cNvSpPr>
          <p:nvPr/>
        </p:nvSpPr>
        <p:spPr>
          <a:xfrm>
            <a:off x="2569355" y="3691309"/>
            <a:ext cx="2588510" cy="429012"/>
          </a:xfrm>
          <a:prstGeom prst="rect">
            <a:avLst/>
          </a:prstGeom>
          <a:noFill/>
          <a:ln>
            <a:noFill/>
          </a:ln>
        </p:spPr>
        <p:txBody>
          <a:bodyPr spcFirstLastPara="1" wrap="square" lIns="125380" tIns="125380" rIns="125380" bIns="12538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28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2pPr>
            <a:lvl3pPr marL="1371600" marR="0" lvl="2"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3pPr>
            <a:lvl4pPr marL="1828800" marR="0" lvl="3"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4pPr>
            <a:lvl5pPr marL="2286000" marR="0" lvl="4"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5pPr>
            <a:lvl6pPr marL="2743200" marR="0" lvl="5"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6pPr>
            <a:lvl7pPr marL="3200400" marR="0" lvl="6"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7pPr>
            <a:lvl8pPr marL="3657600" marR="0" lvl="7"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8pPr>
            <a:lvl9pPr marL="4114800" marR="0" lvl="8"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9pPr>
          </a:lstStyle>
          <a:p>
            <a:pPr marL="0" marR="0" lvl="0" indent="0" algn="l" defTabSz="1254008" rtl="0" eaLnBrk="1" fontAlgn="auto" latinLnBrk="0" hangingPunct="1">
              <a:lnSpc>
                <a:spcPct val="100000"/>
              </a:lnSpc>
              <a:spcBef>
                <a:spcPts val="0"/>
              </a:spcBef>
              <a:spcAft>
                <a:spcPts val="0"/>
              </a:spcAft>
              <a:buClr>
                <a:srgbClr val="FFFFFF"/>
              </a:buClr>
              <a:buSzPts val="2800"/>
              <a:buFont typeface="Maven Pro"/>
              <a:buNone/>
              <a:tabLst/>
              <a:defRPr/>
            </a:pPr>
            <a:r>
              <a:rPr kumimoji="0" lang="en-US" sz="2500" b="1" i="0" u="sng" strike="noStrike" kern="0" cap="none" spc="0" normalizeH="0" baseline="0" noProof="0" dirty="0" smtClean="0">
                <a:ln>
                  <a:noFill/>
                </a:ln>
                <a:solidFill>
                  <a:schemeClr val="tx1"/>
                </a:solidFill>
                <a:effectLst/>
                <a:uLnTx/>
                <a:uFillTx/>
                <a:latin typeface="Times New Roman" panose="02020603050405020304" pitchFamily="18" charset="0"/>
                <a:cs typeface="Times New Roman" panose="02020603050405020304" pitchFamily="18" charset="0"/>
                <a:sym typeface="Maven Pro"/>
              </a:rPr>
              <a:t>Presented By</a:t>
            </a:r>
          </a:p>
          <a:p>
            <a:pPr marL="0" marR="0" lvl="0" indent="0" algn="l" defTabSz="1254008" rtl="0" eaLnBrk="1" fontAlgn="auto" latinLnBrk="0" hangingPunct="1">
              <a:lnSpc>
                <a:spcPct val="100000"/>
              </a:lnSpc>
              <a:spcBef>
                <a:spcPts val="0"/>
              </a:spcBef>
              <a:spcAft>
                <a:spcPts val="0"/>
              </a:spcAft>
              <a:buClr>
                <a:srgbClr val="FFFFFF"/>
              </a:buClr>
              <a:buSzPts val="2800"/>
              <a:buFont typeface="Maven Pro"/>
              <a:buNone/>
              <a:tabLst/>
              <a:defRPr/>
            </a:pPr>
            <a:r>
              <a:rPr kumimoji="0" lang="en-US" sz="2500" b="1" i="0" u="sng" strike="noStrike" kern="0" cap="none" spc="0" normalizeH="0" baseline="0" noProof="0" dirty="0" smtClean="0">
                <a:ln>
                  <a:noFill/>
                </a:ln>
                <a:solidFill>
                  <a:schemeClr val="tx1"/>
                </a:solidFill>
                <a:effectLst/>
                <a:uLnTx/>
                <a:uFillTx/>
                <a:latin typeface="Times New Roman" panose="02020603050405020304" pitchFamily="18" charset="0"/>
                <a:cs typeface="Times New Roman" panose="02020603050405020304" pitchFamily="18" charset="0"/>
                <a:sym typeface="Maven Pro"/>
              </a:rPr>
              <a:t> </a:t>
            </a:r>
            <a:endParaRPr kumimoji="0" lang="en-US" sz="2500" b="1" i="0" u="sng"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Maven Pro"/>
            </a:endParaRPr>
          </a:p>
        </p:txBody>
      </p:sp>
      <p:sp>
        <p:nvSpPr>
          <p:cNvPr id="43" name="TextBox 42"/>
          <p:cNvSpPr txBox="1"/>
          <p:nvPr/>
        </p:nvSpPr>
        <p:spPr>
          <a:xfrm>
            <a:off x="672222" y="4394529"/>
            <a:ext cx="6985878" cy="1665507"/>
          </a:xfrm>
          <a:prstGeom prst="rect">
            <a:avLst/>
          </a:prstGeom>
          <a:noFill/>
        </p:spPr>
        <p:txBody>
          <a:bodyPr wrap="square" lIns="125401" tIns="62700" rIns="125401" bIns="62700" rtlCol="0">
            <a:spAutoFit/>
          </a:bodyPr>
          <a:lstStyle/>
          <a:p>
            <a:pPr algn="l">
              <a:buClr>
                <a:srgbClr val="000000"/>
              </a:buClr>
              <a:buFont typeface="Arial"/>
              <a:buNone/>
            </a:pPr>
            <a:r>
              <a:rPr lang="en-US" sz="2500" b="1" kern="0" dirty="0" smtClean="0">
                <a:latin typeface="Times New Roman" panose="02020603050405020304" pitchFamily="18" charset="0"/>
                <a:cs typeface="Times New Roman" panose="02020603050405020304" pitchFamily="18" charset="0"/>
                <a:sym typeface="Arial"/>
              </a:rPr>
              <a:t>Azharul</a:t>
            </a:r>
            <a:r>
              <a:rPr lang="en-US" sz="2500" b="1" kern="0" baseline="0" dirty="0" smtClean="0">
                <a:latin typeface="Times New Roman" panose="02020603050405020304" pitchFamily="18" charset="0"/>
                <a:cs typeface="Times New Roman" panose="02020603050405020304" pitchFamily="18" charset="0"/>
                <a:sym typeface="Arial"/>
              </a:rPr>
              <a:t> Islam</a:t>
            </a:r>
            <a:r>
              <a:rPr lang="en-US" sz="2500" b="1" kern="0" dirty="0" smtClean="0">
                <a:latin typeface="Times New Roman" panose="02020603050405020304" pitchFamily="18" charset="0"/>
                <a:cs typeface="Times New Roman" panose="02020603050405020304" pitchFamily="18" charset="0"/>
                <a:sym typeface="Arial"/>
              </a:rPr>
              <a:t>               </a:t>
            </a:r>
            <a:endParaRPr lang="en-US" sz="2500" kern="0" dirty="0">
              <a:latin typeface="Times New Roman" panose="02020603050405020304" pitchFamily="18" charset="0"/>
              <a:cs typeface="Times New Roman" panose="02020603050405020304" pitchFamily="18" charset="0"/>
              <a:sym typeface="Arial"/>
            </a:endParaRPr>
          </a:p>
          <a:p>
            <a:pPr algn="l">
              <a:buClr>
                <a:srgbClr val="000000"/>
              </a:buClr>
              <a:buFont typeface="Arial"/>
              <a:buNone/>
            </a:pPr>
            <a:r>
              <a:rPr lang="en-US" sz="2500" b="1" kern="0" dirty="0" smtClean="0">
                <a:latin typeface="Times New Roman" panose="02020603050405020304" pitchFamily="18" charset="0"/>
                <a:cs typeface="Times New Roman" panose="02020603050405020304" pitchFamily="18" charset="0"/>
                <a:sym typeface="Arial"/>
              </a:rPr>
              <a:t>Tamanna</a:t>
            </a:r>
            <a:r>
              <a:rPr lang="en-US" sz="2500" b="1" kern="0" baseline="0" dirty="0" smtClean="0">
                <a:latin typeface="Times New Roman" panose="02020603050405020304" pitchFamily="18" charset="0"/>
                <a:cs typeface="Times New Roman" panose="02020603050405020304" pitchFamily="18" charset="0"/>
                <a:sym typeface="Arial"/>
              </a:rPr>
              <a:t> Akter Mim</a:t>
            </a:r>
            <a:r>
              <a:rPr lang="en-US" sz="2500" b="1" kern="0" dirty="0" smtClean="0">
                <a:latin typeface="Times New Roman" panose="02020603050405020304" pitchFamily="18" charset="0"/>
                <a:cs typeface="Times New Roman" panose="02020603050405020304" pitchFamily="18" charset="0"/>
                <a:sym typeface="Arial"/>
              </a:rPr>
              <a:t>            </a:t>
            </a:r>
            <a:endParaRPr lang="en-US" sz="2500" kern="0" dirty="0">
              <a:latin typeface="Times New Roman" panose="02020603050405020304" pitchFamily="18" charset="0"/>
              <a:cs typeface="Times New Roman" panose="02020603050405020304" pitchFamily="18" charset="0"/>
              <a:sym typeface="Arial"/>
            </a:endParaRPr>
          </a:p>
          <a:p>
            <a:pPr algn="l">
              <a:buClr>
                <a:srgbClr val="000000"/>
              </a:buClr>
              <a:buFont typeface="Arial"/>
              <a:buNone/>
            </a:pPr>
            <a:r>
              <a:rPr lang="en-US" sz="2500" b="1" kern="0" dirty="0" smtClean="0">
                <a:latin typeface="Times New Roman" panose="02020603050405020304" pitchFamily="18" charset="0"/>
                <a:cs typeface="Times New Roman" panose="02020603050405020304" pitchFamily="18" charset="0"/>
                <a:sym typeface="Arial"/>
              </a:rPr>
              <a:t>Fahmida</a:t>
            </a:r>
            <a:r>
              <a:rPr lang="en-US" sz="2500" b="1" kern="0" baseline="0" dirty="0" smtClean="0">
                <a:latin typeface="Times New Roman" panose="02020603050405020304" pitchFamily="18" charset="0"/>
                <a:cs typeface="Times New Roman" panose="02020603050405020304" pitchFamily="18" charset="0"/>
                <a:sym typeface="Arial"/>
              </a:rPr>
              <a:t> </a:t>
            </a:r>
            <a:r>
              <a:rPr lang="en-US" sz="2500" b="1" kern="0" dirty="0" smtClean="0">
                <a:latin typeface="Times New Roman" panose="02020603050405020304" pitchFamily="18" charset="0"/>
                <a:cs typeface="Times New Roman" panose="02020603050405020304" pitchFamily="18" charset="0"/>
                <a:sym typeface="Arial"/>
              </a:rPr>
              <a:t>Nasrin                    </a:t>
            </a:r>
            <a:endParaRPr lang="en-US" sz="2500" kern="0" dirty="0" smtClean="0">
              <a:latin typeface="Times New Roman" panose="02020603050405020304" pitchFamily="18" charset="0"/>
              <a:cs typeface="Times New Roman" panose="02020603050405020304" pitchFamily="18" charset="0"/>
              <a:sym typeface="Arial"/>
            </a:endParaRPr>
          </a:p>
          <a:p>
            <a:pPr algn="l">
              <a:buClr>
                <a:srgbClr val="000000"/>
              </a:buClr>
              <a:buFont typeface="Arial"/>
              <a:buNone/>
            </a:pPr>
            <a:r>
              <a:rPr lang="en-GB" sz="2500" b="1" kern="0" dirty="0" smtClean="0">
                <a:latin typeface="Times New Roman" panose="02020603050405020304" pitchFamily="18" charset="0"/>
                <a:cs typeface="Times New Roman" panose="02020603050405020304" pitchFamily="18" charset="0"/>
                <a:sym typeface="Arial"/>
              </a:rPr>
              <a:t>Sanzida Akter Chadne</a:t>
            </a:r>
            <a:endParaRPr lang="en-US" sz="2500" b="1" kern="0" dirty="0">
              <a:latin typeface="Times New Roman" panose="02020603050405020304" pitchFamily="18" charset="0"/>
              <a:cs typeface="Times New Roman" panose="02020603050405020304" pitchFamily="18" charset="0"/>
              <a:sym typeface="Arial"/>
            </a:endParaRPr>
          </a:p>
        </p:txBody>
      </p:sp>
      <p:sp>
        <p:nvSpPr>
          <p:cNvPr id="44" name="TextBox 43">
            <a:extLst>
              <a:ext uri="{FF2B5EF4-FFF2-40B4-BE49-F238E27FC236}">
                <a16:creationId xmlns:a16="http://schemas.microsoft.com/office/drawing/2014/main" id="{1CD25A43-8B46-0234-E450-DF9C3E4195BE}"/>
              </a:ext>
            </a:extLst>
          </p:cNvPr>
          <p:cNvSpPr txBox="1"/>
          <p:nvPr/>
        </p:nvSpPr>
        <p:spPr>
          <a:xfrm>
            <a:off x="9060834" y="3749040"/>
            <a:ext cx="2216766" cy="511345"/>
          </a:xfrm>
          <a:prstGeom prst="rect">
            <a:avLst/>
          </a:prstGeom>
          <a:noFill/>
          <a:ln>
            <a:noFill/>
          </a:ln>
        </p:spPr>
        <p:txBody>
          <a:bodyPr wrap="square" lIns="125401" tIns="62700" rIns="125401" bIns="62700" rtlCol="0">
            <a:spAutoFit/>
          </a:bodyPr>
          <a:lstStyle/>
          <a:p>
            <a:pPr algn="ctr">
              <a:buClr>
                <a:srgbClr val="000000"/>
              </a:buClr>
              <a:buFont typeface="Arial"/>
              <a:buNone/>
            </a:pPr>
            <a:r>
              <a:rPr lang="en-US" altLang="en-US" sz="2500" b="1" u="sng" kern="0" dirty="0">
                <a:latin typeface="Times New Roman" pitchFamily="18" charset="0"/>
                <a:cs typeface="Times New Roman" panose="02020603050405020304" pitchFamily="18" charset="0"/>
                <a:sym typeface="Arial"/>
              </a:rPr>
              <a:t>Supervisor</a:t>
            </a:r>
          </a:p>
        </p:txBody>
      </p:sp>
      <p:sp>
        <p:nvSpPr>
          <p:cNvPr id="45" name="TextBox 44">
            <a:extLst>
              <a:ext uri="{FF2B5EF4-FFF2-40B4-BE49-F238E27FC236}">
                <a16:creationId xmlns:a16="http://schemas.microsoft.com/office/drawing/2014/main" id="{AB94552D-05AF-AF10-8BEE-BD7B4C66CA00}"/>
              </a:ext>
            </a:extLst>
          </p:cNvPr>
          <p:cNvSpPr txBox="1"/>
          <p:nvPr/>
        </p:nvSpPr>
        <p:spPr>
          <a:xfrm>
            <a:off x="8915401" y="4389121"/>
            <a:ext cx="4256291" cy="1665507"/>
          </a:xfrm>
          <a:prstGeom prst="rect">
            <a:avLst/>
          </a:prstGeom>
          <a:noFill/>
        </p:spPr>
        <p:txBody>
          <a:bodyPr wrap="square" lIns="125401" tIns="62700" rIns="125401" bIns="62700" rtlCol="0">
            <a:spAutoFit/>
          </a:bodyPr>
          <a:lstStyle/>
          <a:p>
            <a:pPr>
              <a:buClr>
                <a:srgbClr val="000000"/>
              </a:buClr>
              <a:buFont typeface="Arial"/>
              <a:buNone/>
            </a:pPr>
            <a:r>
              <a:rPr lang="en-US" altLang="en-US" sz="2500" b="1" kern="0" dirty="0">
                <a:latin typeface="Times New Roman" pitchFamily="18" charset="0"/>
                <a:cs typeface="Times New Roman" panose="02020603050405020304" pitchFamily="18" charset="0"/>
                <a:sym typeface="Arial"/>
              </a:rPr>
              <a:t>Ferdaus Anam Jibon</a:t>
            </a:r>
          </a:p>
          <a:p>
            <a:pPr>
              <a:buClr>
                <a:srgbClr val="000000"/>
              </a:buClr>
              <a:buFont typeface="Arial"/>
              <a:buNone/>
            </a:pPr>
            <a:r>
              <a:rPr lang="en-US" altLang="en-US" sz="2500" kern="0" dirty="0">
                <a:latin typeface="Times New Roman" panose="02020603050405020304" pitchFamily="18" charset="0"/>
                <a:cs typeface="Times New Roman" panose="02020603050405020304" pitchFamily="18" charset="0"/>
                <a:sym typeface="Arial"/>
              </a:rPr>
              <a:t>Assistant Professor</a:t>
            </a:r>
          </a:p>
          <a:p>
            <a:pPr>
              <a:buClr>
                <a:srgbClr val="000000"/>
              </a:buClr>
              <a:buFont typeface="Arial"/>
              <a:buNone/>
            </a:pPr>
            <a:r>
              <a:rPr lang="en-US" altLang="en-US" sz="2500" kern="0" dirty="0">
                <a:latin typeface="Times New Roman" panose="02020603050405020304" pitchFamily="18" charset="0"/>
                <a:cs typeface="Times New Roman" panose="02020603050405020304" pitchFamily="18" charset="0"/>
                <a:sym typeface="Arial"/>
              </a:rPr>
              <a:t>Department of CSE</a:t>
            </a:r>
          </a:p>
          <a:p>
            <a:pPr>
              <a:buClr>
                <a:srgbClr val="000000"/>
              </a:buClr>
              <a:buFont typeface="Arial"/>
              <a:buNone/>
            </a:pPr>
            <a:r>
              <a:rPr lang="en-US" altLang="en-US" sz="2500" kern="0" dirty="0">
                <a:latin typeface="Times New Roman" panose="02020603050405020304" pitchFamily="18" charset="0"/>
                <a:cs typeface="Times New Roman" panose="02020603050405020304" pitchFamily="18" charset="0"/>
                <a:sym typeface="Arial"/>
              </a:rPr>
              <a:t>UITS, Dhaka</a:t>
            </a:r>
          </a:p>
        </p:txBody>
      </p:sp>
      <p:sp>
        <p:nvSpPr>
          <p:cNvPr id="46" name="Rectangle 45"/>
          <p:cNvSpPr/>
          <p:nvPr/>
        </p:nvSpPr>
        <p:spPr>
          <a:xfrm>
            <a:off x="4448418" y="4389120"/>
            <a:ext cx="3200400" cy="2050228"/>
          </a:xfrm>
          <a:prstGeom prst="rect">
            <a:avLst/>
          </a:prstGeom>
        </p:spPr>
        <p:txBody>
          <a:bodyPr wrap="square" lIns="125401" tIns="62700" rIns="125401" bIns="62700">
            <a:spAutoFit/>
          </a:bodyPr>
          <a:lstStyle/>
          <a:p>
            <a:pPr algn="l"/>
            <a:r>
              <a:rPr lang="en-US" sz="2500" b="1" dirty="0" smtClean="0">
                <a:latin typeface="Times New Roman" pitchFamily="18" charset="0"/>
                <a:cs typeface="Times New Roman" pitchFamily="18" charset="0"/>
              </a:rPr>
              <a:t>ID: </a:t>
            </a:r>
            <a:r>
              <a:rPr lang="en-US" sz="2500" b="0" dirty="0" smtClean="0">
                <a:latin typeface="Times New Roman" pitchFamily="18" charset="0"/>
                <a:cs typeface="Times New Roman" pitchFamily="18" charset="0"/>
              </a:rPr>
              <a:t>2014751037</a:t>
            </a:r>
            <a:endParaRPr lang="en-US" sz="2500" dirty="0" smtClean="0">
              <a:latin typeface="Times New Roman" pitchFamily="18" charset="0"/>
              <a:cs typeface="Times New Roman" pitchFamily="18" charset="0"/>
            </a:endParaRPr>
          </a:p>
          <a:p>
            <a:pPr algn="l"/>
            <a:r>
              <a:rPr lang="en-US" sz="2500" b="1" dirty="0" smtClean="0">
                <a:latin typeface="Times New Roman" pitchFamily="18" charset="0"/>
                <a:cs typeface="Times New Roman" pitchFamily="18" charset="0"/>
              </a:rPr>
              <a:t>ID: </a:t>
            </a:r>
            <a:r>
              <a:rPr lang="en-US" sz="2500" b="0" dirty="0" smtClean="0">
                <a:latin typeface="Times New Roman" pitchFamily="18" charset="0"/>
                <a:cs typeface="Times New Roman" pitchFamily="18" charset="0"/>
              </a:rPr>
              <a:t>2014751050</a:t>
            </a:r>
            <a:endParaRPr lang="en-US" sz="2500" dirty="0" smtClean="0">
              <a:latin typeface="Times New Roman" pitchFamily="18" charset="0"/>
              <a:cs typeface="Times New Roman" pitchFamily="18" charset="0"/>
            </a:endParaRPr>
          </a:p>
          <a:p>
            <a:pPr algn="l"/>
            <a:r>
              <a:rPr lang="en-US" sz="2500" b="1" dirty="0" smtClean="0">
                <a:latin typeface="Times New Roman" pitchFamily="18" charset="0"/>
                <a:cs typeface="Times New Roman" pitchFamily="18" charset="0"/>
              </a:rPr>
              <a:t>ID: </a:t>
            </a:r>
            <a:r>
              <a:rPr lang="en-US" sz="2500" b="0" dirty="0" smtClean="0">
                <a:latin typeface="Times New Roman" pitchFamily="18" charset="0"/>
                <a:cs typeface="Times New Roman" pitchFamily="18" charset="0"/>
              </a:rPr>
              <a:t>2014751069</a:t>
            </a:r>
            <a:endParaRPr lang="en-US" sz="2500" dirty="0" smtClean="0">
              <a:latin typeface="Times New Roman" pitchFamily="18" charset="0"/>
              <a:cs typeface="Times New Roman" pitchFamily="18" charset="0"/>
            </a:endParaRPr>
          </a:p>
          <a:p>
            <a:pPr algn="l"/>
            <a:r>
              <a:rPr lang="en-US" sz="2500" b="1" dirty="0" smtClean="0">
                <a:latin typeface="Times New Roman" pitchFamily="18" charset="0"/>
                <a:cs typeface="Times New Roman" pitchFamily="18" charset="0"/>
              </a:rPr>
              <a:t>ID: </a:t>
            </a:r>
            <a:r>
              <a:rPr lang="en-US" sz="2500" b="0" dirty="0" smtClean="0">
                <a:latin typeface="Times New Roman" pitchFamily="18" charset="0"/>
                <a:cs typeface="Times New Roman" pitchFamily="18" charset="0"/>
              </a:rPr>
              <a:t>2014751147</a:t>
            </a:r>
            <a:endParaRPr lang="en-US" sz="2500" dirty="0" smtClean="0">
              <a:latin typeface="Times New Roman" pitchFamily="18" charset="0"/>
              <a:cs typeface="Times New Roman" pitchFamily="18" charset="0"/>
            </a:endParaRPr>
          </a:p>
          <a:p>
            <a:pPr algn="l"/>
            <a:endParaRPr lang="en-US" sz="2500" dirty="0">
              <a:latin typeface="Times New Roman" pitchFamily="18" charset="0"/>
              <a:cs typeface="Times New Roman" pitchFamily="18" charset="0"/>
            </a:endParaRPr>
          </a:p>
        </p:txBody>
      </p:sp>
      <p:sp>
        <p:nvSpPr>
          <p:cNvPr id="47" name="Rectangle 46"/>
          <p:cNvSpPr/>
          <p:nvPr/>
        </p:nvSpPr>
        <p:spPr>
          <a:xfrm>
            <a:off x="228600" y="1341368"/>
            <a:ext cx="13487400" cy="1296176"/>
          </a:xfrm>
          <a:prstGeom prst="rect">
            <a:avLst/>
          </a:prstGeom>
        </p:spPr>
        <p:txBody>
          <a:bodyPr wrap="square" lIns="125401" tIns="62700" rIns="125401" bIns="62700">
            <a:spAutoFit/>
          </a:bodyPr>
          <a:lstStyle/>
          <a:p>
            <a:pPr algn="ctr"/>
            <a:r>
              <a:rPr lang="en-US" sz="3800" b="1" dirty="0" smtClean="0">
                <a:latin typeface="Times New Roman" pitchFamily="18" charset="0"/>
                <a:cs typeface="Times New Roman" pitchFamily="18" charset="0"/>
              </a:rPr>
              <a:t>Real Time Dual-Mode Fish Disease Detection Based on Hybrid Deep Learning Framework </a:t>
            </a:r>
            <a:endParaRPr lang="en-US" sz="3800" b="1" dirty="0">
              <a:latin typeface="Times New Roman" pitchFamily="18" charset="0"/>
              <a:cs typeface="Times New Roman" pitchFamily="18" charset="0"/>
            </a:endParaRPr>
          </a:p>
        </p:txBody>
      </p:sp>
    </p:spTree>
    <p:extLst>
      <p:ext uri="{BB962C8B-B14F-4D97-AF65-F5344CB8AC3E}">
        <p14:creationId xmlns:p14="http://schemas.microsoft.com/office/powerpoint/2010/main" val="2343720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79" y="7797726"/>
            <a:ext cx="13739081" cy="448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 y="0"/>
            <a:ext cx="13716000" cy="1219200"/>
          </a:xfrm>
          <a:prstGeom prst="rect">
            <a:avLst/>
          </a:prstGeom>
          <a:gradFill flip="none" rotWithShape="1">
            <a:gsLst>
              <a:gs pos="0">
                <a:srgbClr val="51A0FF">
                  <a:alpha val="54902"/>
                </a:srgbClr>
              </a:gs>
              <a:gs pos="12000">
                <a:srgbClr val="21D6E0"/>
              </a:gs>
              <a:gs pos="66000">
                <a:srgbClr val="0087E6"/>
              </a:gs>
              <a:gs pos="100000">
                <a:srgbClr val="005CBF"/>
              </a:gs>
            </a:gsLst>
            <a:lin ang="13500000" scaled="1"/>
            <a:tileRect/>
          </a:gradFill>
          <a:ln w="0"/>
        </p:spPr>
        <p:style>
          <a:lnRef idx="2">
            <a:schemeClr val="accent1">
              <a:shade val="50000"/>
            </a:schemeClr>
          </a:lnRef>
          <a:fillRef idx="1">
            <a:schemeClr val="accent1"/>
          </a:fillRef>
          <a:effectRef idx="0">
            <a:schemeClr val="accent1"/>
          </a:effectRef>
          <a:fontRef idx="minor">
            <a:schemeClr val="lt1"/>
          </a:fontRef>
        </p:style>
        <p:txBody>
          <a:bodyPr lIns="171945" tIns="85971" rIns="171945" bIns="85971" rtlCol="0" anchor="ctr"/>
          <a:lstStyle/>
          <a:p>
            <a:pPr algn="ctr"/>
            <a:endParaRPr lang="en-US" sz="3700" dirty="0">
              <a:latin typeface="Times New Roman" pitchFamily="18" charset="0"/>
              <a:cs typeface="Times New Roman" pitchFamily="18" charset="0"/>
            </a:endParaRPr>
          </a:p>
        </p:txBody>
      </p:sp>
      <p:pic>
        <p:nvPicPr>
          <p:cNvPr id="6" name="Picture 5">
            <a:extLst>
              <a:ext uri="{FF2B5EF4-FFF2-40B4-BE49-F238E27FC236}">
                <a16:creationId xmlns:a16="http://schemas.microsoft.com/office/drawing/2014/main" id="{68933A25-905E-55A6-3ABC-BBA36AF26DEF}"/>
              </a:ext>
            </a:extLst>
          </p:cNvPr>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2191998" y="88743"/>
            <a:ext cx="1600202" cy="1054257"/>
          </a:xfrm>
          <a:prstGeom prst="rect">
            <a:avLst/>
          </a:prstGeom>
        </p:spPr>
      </p:pic>
      <p:sp>
        <p:nvSpPr>
          <p:cNvPr id="42" name="Rectangle 41"/>
          <p:cNvSpPr/>
          <p:nvPr/>
        </p:nvSpPr>
        <p:spPr>
          <a:xfrm>
            <a:off x="13182600" y="7848600"/>
            <a:ext cx="312906" cy="400110"/>
          </a:xfrm>
          <a:prstGeom prst="rect">
            <a:avLst/>
          </a:prstGeom>
        </p:spPr>
        <p:txBody>
          <a:bodyPr wrap="none">
            <a:spAutoFit/>
          </a:bodyPr>
          <a:lstStyle/>
          <a:p>
            <a:r>
              <a:rPr lang="en-GB" sz="2000" b="1" dirty="0">
                <a:solidFill>
                  <a:schemeClr val="bg1"/>
                </a:solidFill>
                <a:latin typeface="Times New Roman" pitchFamily="18" charset="0"/>
                <a:cs typeface="Times New Roman" pitchFamily="18" charset="0"/>
              </a:rPr>
              <a:t>9</a:t>
            </a:r>
            <a:endParaRPr lang="en-US" sz="2000" b="1" dirty="0">
              <a:solidFill>
                <a:schemeClr val="bg1"/>
              </a:solidFill>
              <a:latin typeface="Times New Roman" pitchFamily="18" charset="0"/>
              <a:cs typeface="Times New Roman" pitchFamily="18" charset="0"/>
            </a:endParaRPr>
          </a:p>
        </p:txBody>
      </p:sp>
      <p:sp>
        <p:nvSpPr>
          <p:cNvPr id="7" name="Rectangle 6"/>
          <p:cNvSpPr/>
          <p:nvPr/>
        </p:nvSpPr>
        <p:spPr>
          <a:xfrm>
            <a:off x="114300" y="76200"/>
            <a:ext cx="6286500" cy="880677"/>
          </a:xfrm>
          <a:prstGeom prst="rect">
            <a:avLst/>
          </a:prstGeom>
        </p:spPr>
        <p:txBody>
          <a:bodyPr wrap="square" lIns="125401" tIns="62700" rIns="125401" bIns="62700">
            <a:spAutoFit/>
          </a:bodyPr>
          <a:lstStyle/>
          <a:p>
            <a:r>
              <a:rPr lang="en-GB" sz="4900" b="1" dirty="0" smtClean="0">
                <a:solidFill>
                  <a:schemeClr val="bg1"/>
                </a:solidFill>
                <a:latin typeface="Times New Roman" pitchFamily="18" charset="0"/>
                <a:cs typeface="Times New Roman" pitchFamily="18" charset="0"/>
              </a:rPr>
              <a:t>Contribution</a:t>
            </a:r>
            <a:endParaRPr lang="en-US" sz="4900" b="1" dirty="0">
              <a:solidFill>
                <a:schemeClr val="bg1"/>
              </a:solidFill>
              <a:latin typeface="Times New Roman" pitchFamily="18" charset="0"/>
              <a:cs typeface="Times New Roman" pitchFamily="18" charset="0"/>
            </a:endParaRPr>
          </a:p>
        </p:txBody>
      </p:sp>
      <p:sp>
        <p:nvSpPr>
          <p:cNvPr id="8" name="Rectangle 7"/>
          <p:cNvSpPr/>
          <p:nvPr/>
        </p:nvSpPr>
        <p:spPr>
          <a:xfrm>
            <a:off x="457200" y="1722120"/>
            <a:ext cx="13258800" cy="2896614"/>
          </a:xfrm>
          <a:prstGeom prst="rect">
            <a:avLst/>
          </a:prstGeom>
        </p:spPr>
        <p:txBody>
          <a:bodyPr wrap="square" lIns="125401" tIns="62700" rIns="125401" bIns="62700">
            <a:spAutoFit/>
          </a:bodyPr>
          <a:lstStyle/>
          <a:p>
            <a:pPr marL="470253" indent="-470253">
              <a:lnSpc>
                <a:spcPct val="150000"/>
              </a:lnSpc>
              <a:buAutoNum type="arabicPeriod"/>
            </a:pPr>
            <a:r>
              <a:rPr lang="en-US" b="1" dirty="0" smtClean="0">
                <a:latin typeface="Times New Roman" pitchFamily="18" charset="0"/>
                <a:cs typeface="Times New Roman" pitchFamily="18" charset="0"/>
              </a:rPr>
              <a:t>Use a </a:t>
            </a:r>
            <a:r>
              <a:rPr lang="en-US" b="1" dirty="0">
                <a:latin typeface="Times New Roman" pitchFamily="18" charset="0"/>
                <a:cs typeface="Times New Roman" pitchFamily="18" charset="0"/>
              </a:rPr>
              <a:t>CNN-based hybrid model to Figure </a:t>
            </a:r>
            <a:r>
              <a:rPr lang="en-US" b="1" dirty="0" smtClean="0">
                <a:latin typeface="Times New Roman" pitchFamily="18" charset="0"/>
                <a:cs typeface="Times New Roman" pitchFamily="18" charset="0"/>
              </a:rPr>
              <a:t>out health </a:t>
            </a:r>
            <a:r>
              <a:rPr lang="en-US" b="1" dirty="0">
                <a:latin typeface="Times New Roman" pitchFamily="18" charset="0"/>
                <a:cs typeface="Times New Roman" pitchFamily="18" charset="0"/>
              </a:rPr>
              <a:t>states in fish, specifically identifying EUS illness and fin/tail </a:t>
            </a:r>
            <a:r>
              <a:rPr lang="en-US" b="1" dirty="0" smtClean="0">
                <a:latin typeface="Times New Roman" pitchFamily="18" charset="0"/>
                <a:cs typeface="Times New Roman" pitchFamily="18" charset="0"/>
              </a:rPr>
              <a:t>rot and find maximum accuracy of 98.99%.</a:t>
            </a:r>
          </a:p>
          <a:p>
            <a:pPr marL="470253" indent="-470253">
              <a:lnSpc>
                <a:spcPct val="150000"/>
              </a:lnSpc>
              <a:buAutoNum type="arabicPeriod"/>
            </a:pPr>
            <a:r>
              <a:rPr lang="en-US" b="1" dirty="0" smtClean="0">
                <a:latin typeface="Times New Roman" pitchFamily="18" charset="0"/>
                <a:cs typeface="Times New Roman" pitchFamily="18" charset="0"/>
              </a:rPr>
              <a:t>Develop an Ensemble with voting, </a:t>
            </a:r>
            <a:r>
              <a:rPr lang="en-US" b="1" dirty="0">
                <a:latin typeface="Times New Roman" pitchFamily="18" charset="0"/>
                <a:cs typeface="Times New Roman" pitchFamily="18" charset="0"/>
              </a:rPr>
              <a:t>integrating Xception, VGG16, and </a:t>
            </a:r>
            <a:r>
              <a:rPr lang="en-US" b="1" dirty="0" smtClean="0">
                <a:latin typeface="Times New Roman" pitchFamily="18" charset="0"/>
                <a:cs typeface="Times New Roman" pitchFamily="18" charset="0"/>
              </a:rPr>
              <a:t>  Densenet169.</a:t>
            </a:r>
          </a:p>
          <a:p>
            <a:pPr marL="470253" indent="-470253">
              <a:lnSpc>
                <a:spcPct val="150000"/>
              </a:lnSpc>
              <a:buAutoNum type="arabicPeriod"/>
            </a:pPr>
            <a:r>
              <a:rPr lang="en-US" b="1" dirty="0">
                <a:latin typeface="Times New Roman" pitchFamily="18" charset="0"/>
                <a:cs typeface="Times New Roman" pitchFamily="18" charset="0"/>
              </a:rPr>
              <a:t>Leveraged edge detection techniques, including Canny, Prewitt, Robert, Sobel, and </a:t>
            </a:r>
            <a:r>
              <a:rPr lang="en-US" b="1" dirty="0" smtClean="0">
                <a:latin typeface="Times New Roman" pitchFamily="18" charset="0"/>
                <a:cs typeface="Times New Roman" pitchFamily="18" charset="0"/>
              </a:rPr>
              <a:t>Marr-</a:t>
            </a:r>
            <a:r>
              <a:rPr lang="en-US" b="1" dirty="0" err="1" smtClean="0">
                <a:latin typeface="Times New Roman" pitchFamily="18" charset="0"/>
                <a:cs typeface="Times New Roman" pitchFamily="18" charset="0"/>
              </a:rPr>
              <a:t>Hildreth</a:t>
            </a:r>
            <a:r>
              <a:rPr lang="en-US" b="1" dirty="0" smtClean="0">
                <a:latin typeface="Times New Roman" pitchFamily="18" charset="0"/>
                <a:cs typeface="Times New Roman" pitchFamily="18" charset="0"/>
              </a:rPr>
              <a:t> to </a:t>
            </a:r>
            <a:r>
              <a:rPr lang="en-US" b="1" dirty="0">
                <a:latin typeface="Times New Roman" pitchFamily="18" charset="0"/>
                <a:cs typeface="Times New Roman" pitchFamily="18" charset="0"/>
              </a:rPr>
              <a:t>extract meaningful </a:t>
            </a:r>
            <a:r>
              <a:rPr lang="en-US" b="1" dirty="0" smtClean="0">
                <a:latin typeface="Times New Roman" pitchFamily="18" charset="0"/>
                <a:cs typeface="Times New Roman" pitchFamily="18" charset="0"/>
              </a:rPr>
              <a:t>edges.</a:t>
            </a:r>
            <a:endParaRPr 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34444402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79" y="7797726"/>
            <a:ext cx="13739081" cy="448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 y="0"/>
            <a:ext cx="13716000" cy="1219200"/>
          </a:xfrm>
          <a:prstGeom prst="rect">
            <a:avLst/>
          </a:prstGeom>
          <a:gradFill flip="none" rotWithShape="1">
            <a:gsLst>
              <a:gs pos="0">
                <a:srgbClr val="51A0FF">
                  <a:alpha val="54902"/>
                </a:srgbClr>
              </a:gs>
              <a:gs pos="12000">
                <a:srgbClr val="21D6E0"/>
              </a:gs>
              <a:gs pos="66000">
                <a:srgbClr val="0087E6"/>
              </a:gs>
              <a:gs pos="100000">
                <a:srgbClr val="005CBF"/>
              </a:gs>
            </a:gsLst>
            <a:lin ang="13500000" scaled="1"/>
            <a:tileRect/>
          </a:gradFill>
          <a:ln w="0"/>
        </p:spPr>
        <p:style>
          <a:lnRef idx="2">
            <a:schemeClr val="accent1">
              <a:shade val="50000"/>
            </a:schemeClr>
          </a:lnRef>
          <a:fillRef idx="1">
            <a:schemeClr val="accent1"/>
          </a:fillRef>
          <a:effectRef idx="0">
            <a:schemeClr val="accent1"/>
          </a:effectRef>
          <a:fontRef idx="minor">
            <a:schemeClr val="lt1"/>
          </a:fontRef>
        </p:style>
        <p:txBody>
          <a:bodyPr lIns="171945" tIns="85971" rIns="171945" bIns="85971" rtlCol="0" anchor="ctr"/>
          <a:lstStyle/>
          <a:p>
            <a:pPr algn="ctr"/>
            <a:endParaRPr lang="en-US" sz="3700" dirty="0">
              <a:latin typeface="Times New Roman" pitchFamily="18" charset="0"/>
              <a:cs typeface="Times New Roman" pitchFamily="18" charset="0"/>
            </a:endParaRPr>
          </a:p>
        </p:txBody>
      </p:sp>
      <p:pic>
        <p:nvPicPr>
          <p:cNvPr id="6" name="Picture 5">
            <a:extLst>
              <a:ext uri="{FF2B5EF4-FFF2-40B4-BE49-F238E27FC236}">
                <a16:creationId xmlns:a16="http://schemas.microsoft.com/office/drawing/2014/main" id="{68933A25-905E-55A6-3ABC-BBA36AF26DEF}"/>
              </a:ext>
            </a:extLst>
          </p:cNvPr>
          <p:cNvPicPr>
            <a:picLocks noChangeAspect="1"/>
          </p:cNvPicPr>
          <p:nvPr/>
        </p:nvPicPr>
        <p:blipFill>
          <a:blip r:embed="rId3" cstate="print">
            <a:extLst/>
          </a:blip>
          <a:stretch>
            <a:fillRect/>
          </a:stretch>
        </p:blipFill>
        <p:spPr>
          <a:xfrm>
            <a:off x="12191998" y="88743"/>
            <a:ext cx="1600202" cy="1054257"/>
          </a:xfrm>
          <a:prstGeom prst="rect">
            <a:avLst/>
          </a:prstGeom>
        </p:spPr>
      </p:pic>
      <p:sp>
        <p:nvSpPr>
          <p:cNvPr id="42" name="Rectangle 41"/>
          <p:cNvSpPr/>
          <p:nvPr/>
        </p:nvSpPr>
        <p:spPr>
          <a:xfrm>
            <a:off x="13182600" y="7848600"/>
            <a:ext cx="441146" cy="400110"/>
          </a:xfrm>
          <a:prstGeom prst="rect">
            <a:avLst/>
          </a:prstGeom>
        </p:spPr>
        <p:txBody>
          <a:bodyPr wrap="none">
            <a:spAutoFit/>
          </a:bodyPr>
          <a:lstStyle/>
          <a:p>
            <a:r>
              <a:rPr lang="en-GB" sz="2000" b="1" dirty="0" smtClean="0">
                <a:solidFill>
                  <a:schemeClr val="bg1"/>
                </a:solidFill>
                <a:latin typeface="Times New Roman" pitchFamily="18" charset="0"/>
                <a:cs typeface="Times New Roman" pitchFamily="18" charset="0"/>
              </a:rPr>
              <a:t>13</a:t>
            </a:r>
            <a:endParaRPr lang="en-US" sz="2000" b="1" dirty="0">
              <a:solidFill>
                <a:schemeClr val="bg1"/>
              </a:solidFill>
              <a:latin typeface="Times New Roman" pitchFamily="18" charset="0"/>
              <a:cs typeface="Times New Roman" pitchFamily="18" charset="0"/>
            </a:endParaRPr>
          </a:p>
        </p:txBody>
      </p:sp>
      <p:sp>
        <p:nvSpPr>
          <p:cNvPr id="14" name="Rectangle 13"/>
          <p:cNvSpPr/>
          <p:nvPr/>
        </p:nvSpPr>
        <p:spPr>
          <a:xfrm>
            <a:off x="114300" y="96713"/>
            <a:ext cx="6286500" cy="880677"/>
          </a:xfrm>
          <a:prstGeom prst="rect">
            <a:avLst/>
          </a:prstGeom>
        </p:spPr>
        <p:txBody>
          <a:bodyPr wrap="square" lIns="125401" tIns="62700" rIns="125401" bIns="62700">
            <a:spAutoFit/>
          </a:bodyPr>
          <a:lstStyle/>
          <a:p>
            <a:r>
              <a:rPr lang="en-GB" sz="4900" b="1" dirty="0">
                <a:solidFill>
                  <a:schemeClr val="bg1"/>
                </a:solidFill>
                <a:latin typeface="Times New Roman" pitchFamily="18" charset="0"/>
                <a:cs typeface="Times New Roman" pitchFamily="18" charset="0"/>
              </a:rPr>
              <a:t>Methodology</a:t>
            </a:r>
            <a:endParaRPr lang="en-US" sz="4900" b="1" dirty="0">
              <a:solidFill>
                <a:schemeClr val="bg1"/>
              </a:solidFill>
              <a:latin typeface="Times New Roman" pitchFamily="18" charset="0"/>
              <a:cs typeface="Times New Roman" pitchFamily="18" charset="0"/>
            </a:endParaRPr>
          </a:p>
        </p:txBody>
      </p:sp>
      <p:pic>
        <p:nvPicPr>
          <p:cNvPr id="7" name="Picture 6"/>
          <p:cNvPicPr>
            <a:picLocks noChangeAspect="1"/>
          </p:cNvPicPr>
          <p:nvPr/>
        </p:nvPicPr>
        <p:blipFill>
          <a:blip r:embed="rId4"/>
          <a:stretch>
            <a:fillRect/>
          </a:stretch>
        </p:blipFill>
        <p:spPr>
          <a:xfrm>
            <a:off x="1741691" y="2583244"/>
            <a:ext cx="10209540" cy="3200400"/>
          </a:xfrm>
          <a:prstGeom prst="rect">
            <a:avLst/>
          </a:prstGeom>
        </p:spPr>
      </p:pic>
      <p:sp>
        <p:nvSpPr>
          <p:cNvPr id="8" name="Rectangle 7"/>
          <p:cNvSpPr/>
          <p:nvPr/>
        </p:nvSpPr>
        <p:spPr>
          <a:xfrm>
            <a:off x="4205313" y="7094251"/>
            <a:ext cx="6059671" cy="461665"/>
          </a:xfrm>
          <a:prstGeom prst="rect">
            <a:avLst/>
          </a:prstGeom>
        </p:spPr>
        <p:txBody>
          <a:bodyPr wrap="none">
            <a:spAutoFit/>
          </a:bodyPr>
          <a:lstStyle/>
          <a:p>
            <a:pPr algn="ctr"/>
            <a:r>
              <a:rPr lang="en-US" dirty="0">
                <a:latin typeface="Times New Roman" pitchFamily="18" charset="0"/>
                <a:cs typeface="Times New Roman" panose="02020603050405020304" pitchFamily="18" charset="0"/>
              </a:rPr>
              <a:t>Fig : Details Methodology of </a:t>
            </a:r>
            <a:r>
              <a:rPr lang="en-US" dirty="0" smtClean="0">
                <a:latin typeface="Times New Roman" pitchFamily="18" charset="0"/>
                <a:cs typeface="Times New Roman" panose="02020603050405020304" pitchFamily="18" charset="0"/>
              </a:rPr>
              <a:t>Ensemble model</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82794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79" y="7797726"/>
            <a:ext cx="13739081" cy="448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 y="0"/>
            <a:ext cx="13716000" cy="1219200"/>
          </a:xfrm>
          <a:prstGeom prst="rect">
            <a:avLst/>
          </a:prstGeom>
          <a:gradFill flip="none" rotWithShape="1">
            <a:gsLst>
              <a:gs pos="0">
                <a:srgbClr val="51A0FF">
                  <a:alpha val="54902"/>
                </a:srgbClr>
              </a:gs>
              <a:gs pos="12000">
                <a:srgbClr val="21D6E0"/>
              </a:gs>
              <a:gs pos="66000">
                <a:srgbClr val="0087E6"/>
              </a:gs>
              <a:gs pos="100000">
                <a:srgbClr val="005CBF"/>
              </a:gs>
            </a:gsLst>
            <a:lin ang="13500000" scaled="1"/>
            <a:tileRect/>
          </a:gradFill>
          <a:ln w="0"/>
        </p:spPr>
        <p:style>
          <a:lnRef idx="2">
            <a:schemeClr val="accent1">
              <a:shade val="50000"/>
            </a:schemeClr>
          </a:lnRef>
          <a:fillRef idx="1">
            <a:schemeClr val="accent1"/>
          </a:fillRef>
          <a:effectRef idx="0">
            <a:schemeClr val="accent1"/>
          </a:effectRef>
          <a:fontRef idx="minor">
            <a:schemeClr val="lt1"/>
          </a:fontRef>
        </p:style>
        <p:txBody>
          <a:bodyPr lIns="171945" tIns="85971" rIns="171945" bIns="85971" rtlCol="0" anchor="ctr"/>
          <a:lstStyle/>
          <a:p>
            <a:pPr algn="ctr"/>
            <a:endParaRPr lang="en-US" sz="3700" dirty="0">
              <a:latin typeface="Times New Roman" pitchFamily="18" charset="0"/>
              <a:cs typeface="Times New Roman" pitchFamily="18" charset="0"/>
            </a:endParaRPr>
          </a:p>
        </p:txBody>
      </p:sp>
      <p:pic>
        <p:nvPicPr>
          <p:cNvPr id="6" name="Picture 5">
            <a:extLst>
              <a:ext uri="{FF2B5EF4-FFF2-40B4-BE49-F238E27FC236}">
                <a16:creationId xmlns:a16="http://schemas.microsoft.com/office/drawing/2014/main" id="{68933A25-905E-55A6-3ABC-BBA36AF26DEF}"/>
              </a:ext>
            </a:extLst>
          </p:cNvPr>
          <p:cNvPicPr>
            <a:picLocks noChangeAspect="1"/>
          </p:cNvPicPr>
          <p:nvPr/>
        </p:nvPicPr>
        <p:blipFill>
          <a:blip r:embed="rId3" cstate="print">
            <a:extLst/>
          </a:blip>
          <a:stretch>
            <a:fillRect/>
          </a:stretch>
        </p:blipFill>
        <p:spPr>
          <a:xfrm>
            <a:off x="12191998" y="88743"/>
            <a:ext cx="1600202" cy="1054257"/>
          </a:xfrm>
          <a:prstGeom prst="rect">
            <a:avLst/>
          </a:prstGeom>
        </p:spPr>
      </p:pic>
      <p:sp>
        <p:nvSpPr>
          <p:cNvPr id="42" name="Rectangle 41"/>
          <p:cNvSpPr/>
          <p:nvPr/>
        </p:nvSpPr>
        <p:spPr>
          <a:xfrm>
            <a:off x="13182600" y="7848600"/>
            <a:ext cx="441146" cy="400110"/>
          </a:xfrm>
          <a:prstGeom prst="rect">
            <a:avLst/>
          </a:prstGeom>
        </p:spPr>
        <p:txBody>
          <a:bodyPr wrap="none">
            <a:spAutoFit/>
          </a:bodyPr>
          <a:lstStyle/>
          <a:p>
            <a:r>
              <a:rPr lang="en-GB" sz="2000" b="1" dirty="0" smtClean="0">
                <a:solidFill>
                  <a:schemeClr val="bg1"/>
                </a:solidFill>
                <a:latin typeface="Times New Roman" pitchFamily="18" charset="0"/>
                <a:cs typeface="Times New Roman" pitchFamily="18" charset="0"/>
              </a:rPr>
              <a:t>13</a:t>
            </a:r>
            <a:endParaRPr lang="en-US" sz="2000" b="1" dirty="0">
              <a:solidFill>
                <a:schemeClr val="bg1"/>
              </a:solidFill>
              <a:latin typeface="Times New Roman" pitchFamily="18" charset="0"/>
              <a:cs typeface="Times New Roman" pitchFamily="18" charset="0"/>
            </a:endParaRPr>
          </a:p>
        </p:txBody>
      </p:sp>
      <p:sp>
        <p:nvSpPr>
          <p:cNvPr id="14" name="Rectangle 13"/>
          <p:cNvSpPr/>
          <p:nvPr/>
        </p:nvSpPr>
        <p:spPr>
          <a:xfrm>
            <a:off x="114300" y="96713"/>
            <a:ext cx="6286500" cy="880677"/>
          </a:xfrm>
          <a:prstGeom prst="rect">
            <a:avLst/>
          </a:prstGeom>
        </p:spPr>
        <p:txBody>
          <a:bodyPr wrap="square" lIns="125401" tIns="62700" rIns="125401" bIns="62700">
            <a:spAutoFit/>
          </a:bodyPr>
          <a:lstStyle/>
          <a:p>
            <a:r>
              <a:rPr lang="en-GB" sz="4900" b="1" dirty="0">
                <a:solidFill>
                  <a:schemeClr val="bg1"/>
                </a:solidFill>
                <a:latin typeface="Times New Roman" pitchFamily="18" charset="0"/>
                <a:cs typeface="Times New Roman" pitchFamily="18" charset="0"/>
              </a:rPr>
              <a:t>Methodology</a:t>
            </a:r>
            <a:endParaRPr lang="en-US" sz="4900" b="1" dirty="0">
              <a:solidFill>
                <a:schemeClr val="bg1"/>
              </a:solidFill>
              <a:latin typeface="Times New Roman" pitchFamily="18" charset="0"/>
              <a:cs typeface="Times New Roman" pitchFamily="18"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371600"/>
            <a:ext cx="12344400" cy="5562600"/>
          </a:xfrm>
          <a:prstGeom prst="rect">
            <a:avLst/>
          </a:prstGeom>
        </p:spPr>
      </p:pic>
      <p:sp>
        <p:nvSpPr>
          <p:cNvPr id="3" name="Rectangle 2"/>
          <p:cNvSpPr/>
          <p:nvPr/>
        </p:nvSpPr>
        <p:spPr>
          <a:xfrm>
            <a:off x="2133600" y="7165032"/>
            <a:ext cx="9067800" cy="461665"/>
          </a:xfrm>
          <a:prstGeom prst="rect">
            <a:avLst/>
          </a:prstGeom>
        </p:spPr>
        <p:txBody>
          <a:bodyPr wrap="square">
            <a:spAutoFit/>
          </a:bodyPr>
          <a:lstStyle/>
          <a:p>
            <a:pPr algn="ctr"/>
            <a:r>
              <a:rPr lang="en-US" dirty="0">
                <a:latin typeface="Times New Roman" pitchFamily="18" charset="0"/>
                <a:cs typeface="Times New Roman" panose="02020603050405020304" pitchFamily="18" charset="0"/>
              </a:rPr>
              <a:t>Fig : </a:t>
            </a:r>
            <a:r>
              <a:rPr lang="en-US" dirty="0" smtClean="0">
                <a:latin typeface="Times New Roman" pitchFamily="18" charset="0"/>
                <a:cs typeface="Times New Roman" panose="02020603050405020304" pitchFamily="18" charset="0"/>
              </a:rPr>
              <a:t>Details Methodology of CNN model</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34567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79" y="7797726"/>
            <a:ext cx="13739081" cy="448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 y="0"/>
            <a:ext cx="13716000" cy="1219200"/>
          </a:xfrm>
          <a:prstGeom prst="rect">
            <a:avLst/>
          </a:prstGeom>
          <a:gradFill flip="none" rotWithShape="1">
            <a:gsLst>
              <a:gs pos="0">
                <a:srgbClr val="51A0FF">
                  <a:alpha val="54902"/>
                </a:srgbClr>
              </a:gs>
              <a:gs pos="12000">
                <a:srgbClr val="21D6E0"/>
              </a:gs>
              <a:gs pos="66000">
                <a:srgbClr val="0087E6"/>
              </a:gs>
              <a:gs pos="100000">
                <a:srgbClr val="005CBF"/>
              </a:gs>
            </a:gsLst>
            <a:lin ang="13500000" scaled="1"/>
            <a:tileRect/>
          </a:gradFill>
          <a:ln w="0"/>
        </p:spPr>
        <p:style>
          <a:lnRef idx="2">
            <a:schemeClr val="accent1">
              <a:shade val="50000"/>
            </a:schemeClr>
          </a:lnRef>
          <a:fillRef idx="1">
            <a:schemeClr val="accent1"/>
          </a:fillRef>
          <a:effectRef idx="0">
            <a:schemeClr val="accent1"/>
          </a:effectRef>
          <a:fontRef idx="minor">
            <a:schemeClr val="lt1"/>
          </a:fontRef>
        </p:style>
        <p:txBody>
          <a:bodyPr lIns="171945" tIns="85971" rIns="171945" bIns="85971" rtlCol="0" anchor="ctr"/>
          <a:lstStyle/>
          <a:p>
            <a:pPr algn="ctr"/>
            <a:endParaRPr lang="en-US" sz="3700" dirty="0">
              <a:latin typeface="Times New Roman" pitchFamily="18" charset="0"/>
              <a:cs typeface="Times New Roman" pitchFamily="18" charset="0"/>
            </a:endParaRPr>
          </a:p>
        </p:txBody>
      </p:sp>
      <p:pic>
        <p:nvPicPr>
          <p:cNvPr id="6" name="Picture 5">
            <a:extLst>
              <a:ext uri="{FF2B5EF4-FFF2-40B4-BE49-F238E27FC236}">
                <a16:creationId xmlns:a16="http://schemas.microsoft.com/office/drawing/2014/main" id="{68933A25-905E-55A6-3ABC-BBA36AF26DEF}"/>
              </a:ext>
            </a:extLst>
          </p:cNvPr>
          <p:cNvPicPr>
            <a:picLocks noChangeAspect="1"/>
          </p:cNvPicPr>
          <p:nvPr/>
        </p:nvPicPr>
        <p:blipFill>
          <a:blip r:embed="rId3" cstate="print">
            <a:extLst/>
          </a:blip>
          <a:stretch>
            <a:fillRect/>
          </a:stretch>
        </p:blipFill>
        <p:spPr>
          <a:xfrm>
            <a:off x="12191998" y="88743"/>
            <a:ext cx="1600202" cy="1054257"/>
          </a:xfrm>
          <a:prstGeom prst="rect">
            <a:avLst/>
          </a:prstGeom>
        </p:spPr>
      </p:pic>
      <p:sp>
        <p:nvSpPr>
          <p:cNvPr id="42" name="Rectangle 41"/>
          <p:cNvSpPr/>
          <p:nvPr/>
        </p:nvSpPr>
        <p:spPr>
          <a:xfrm>
            <a:off x="13182600" y="7848600"/>
            <a:ext cx="441146" cy="400110"/>
          </a:xfrm>
          <a:prstGeom prst="rect">
            <a:avLst/>
          </a:prstGeom>
        </p:spPr>
        <p:txBody>
          <a:bodyPr wrap="none">
            <a:spAutoFit/>
          </a:bodyPr>
          <a:lstStyle/>
          <a:p>
            <a:r>
              <a:rPr lang="en-GB" sz="2000" b="1" dirty="0" smtClean="0">
                <a:solidFill>
                  <a:schemeClr val="bg1"/>
                </a:solidFill>
                <a:latin typeface="Times New Roman" pitchFamily="18" charset="0"/>
                <a:cs typeface="Times New Roman" pitchFamily="18" charset="0"/>
              </a:rPr>
              <a:t>14</a:t>
            </a:r>
            <a:endParaRPr lang="en-US" sz="2000" b="1" dirty="0">
              <a:solidFill>
                <a:schemeClr val="bg1"/>
              </a:solidFill>
              <a:latin typeface="Times New Roman" pitchFamily="18" charset="0"/>
              <a:cs typeface="Times New Roman" pitchFamily="18" charset="0"/>
            </a:endParaRPr>
          </a:p>
        </p:txBody>
      </p:sp>
      <p:sp>
        <p:nvSpPr>
          <p:cNvPr id="14" name="Rectangle 13"/>
          <p:cNvSpPr/>
          <p:nvPr/>
        </p:nvSpPr>
        <p:spPr>
          <a:xfrm>
            <a:off x="114300" y="96713"/>
            <a:ext cx="7962900" cy="880677"/>
          </a:xfrm>
          <a:prstGeom prst="rect">
            <a:avLst/>
          </a:prstGeom>
        </p:spPr>
        <p:txBody>
          <a:bodyPr wrap="square" lIns="125401" tIns="62700" rIns="125401" bIns="62700">
            <a:spAutoFit/>
          </a:bodyPr>
          <a:lstStyle/>
          <a:p>
            <a:r>
              <a:rPr lang="en-GB" sz="4900" b="1" dirty="0" smtClean="0">
                <a:solidFill>
                  <a:schemeClr val="bg1"/>
                </a:solidFill>
                <a:latin typeface="Times New Roman" pitchFamily="18" charset="0"/>
                <a:cs typeface="Times New Roman" pitchFamily="18" charset="0"/>
              </a:rPr>
              <a:t>Image Preprocessing </a:t>
            </a:r>
            <a:endParaRPr lang="en-US" sz="4900" b="1" dirty="0">
              <a:solidFill>
                <a:schemeClr val="bg1"/>
              </a:solidFill>
              <a:latin typeface="Times New Roman" pitchFamily="18" charset="0"/>
              <a:cs typeface="Times New Roman" pitchFamily="18" charset="0"/>
            </a:endParaRPr>
          </a:p>
        </p:txBody>
      </p:sp>
      <p:sp>
        <p:nvSpPr>
          <p:cNvPr id="2" name="Rectangle 1"/>
          <p:cNvSpPr/>
          <p:nvPr/>
        </p:nvSpPr>
        <p:spPr>
          <a:xfrm>
            <a:off x="685800" y="1404878"/>
            <a:ext cx="6019800" cy="6401753"/>
          </a:xfrm>
          <a:prstGeom prst="rect">
            <a:avLst/>
          </a:prstGeom>
        </p:spPr>
        <p:txBody>
          <a:bodyPr wrap="square">
            <a:spAutoFit/>
          </a:bodyPr>
          <a:lstStyle/>
          <a:p>
            <a:pPr marL="342900" indent="-342900">
              <a:buFont typeface="Wingdings" pitchFamily="2" charset="2"/>
              <a:buChar char="v"/>
            </a:pPr>
            <a:r>
              <a:rPr lang="en-US" sz="2200" b="1" dirty="0" smtClean="0">
                <a:latin typeface="Times New Roman" pitchFamily="18" charset="0"/>
                <a:cs typeface="Times New Roman" pitchFamily="18" charset="0"/>
              </a:rPr>
              <a:t>Image Resizing: </a:t>
            </a:r>
            <a:r>
              <a:rPr lang="en-US" sz="2200" dirty="0" smtClean="0">
                <a:latin typeface="Times New Roman" pitchFamily="18" charset="0"/>
                <a:cs typeface="Times New Roman" pitchFamily="18" charset="0"/>
              </a:rPr>
              <a:t>224 x 224</a:t>
            </a:r>
            <a:endParaRPr lang="en-US" sz="2200" b="1" dirty="0" smtClean="0">
              <a:latin typeface="Times New Roman" pitchFamily="18" charset="0"/>
              <a:cs typeface="Times New Roman" pitchFamily="18" charset="0"/>
            </a:endParaRPr>
          </a:p>
          <a:p>
            <a:pPr marL="342900" indent="-342900">
              <a:buFont typeface="Wingdings" pitchFamily="2" charset="2"/>
              <a:buChar char="v"/>
            </a:pPr>
            <a:r>
              <a:rPr lang="en-US" sz="2200" b="1" dirty="0">
                <a:latin typeface="Times New Roman" pitchFamily="18" charset="0"/>
                <a:cs typeface="Times New Roman" pitchFamily="18" charset="0"/>
              </a:rPr>
              <a:t>Segmentation:</a:t>
            </a:r>
            <a:r>
              <a:rPr lang="en-US" sz="2200" dirty="0">
                <a:latin typeface="Times New Roman" pitchFamily="18" charset="0"/>
                <a:cs typeface="Times New Roman" pitchFamily="18" charset="0"/>
              </a:rPr>
              <a:t> Divide an image into meaningful segments or regions, which can aid in object recognition</a:t>
            </a:r>
            <a:r>
              <a:rPr lang="en-US" sz="2200" dirty="0" smtClean="0">
                <a:latin typeface="Times New Roman" pitchFamily="18" charset="0"/>
                <a:cs typeface="Times New Roman" pitchFamily="18" charset="0"/>
              </a:rPr>
              <a:t>.</a:t>
            </a:r>
          </a:p>
          <a:p>
            <a:endParaRPr lang="en-US" sz="2200" dirty="0">
              <a:latin typeface="Times New Roman" pitchFamily="18" charset="0"/>
              <a:cs typeface="Times New Roman" pitchFamily="18" charset="0"/>
            </a:endParaRPr>
          </a:p>
          <a:p>
            <a:endParaRPr lang="en-US" sz="2200" dirty="0" smtClean="0">
              <a:latin typeface="Times New Roman" pitchFamily="18" charset="0"/>
              <a:cs typeface="Times New Roman" pitchFamily="18" charset="0"/>
            </a:endParaRPr>
          </a:p>
          <a:p>
            <a:endParaRPr lang="en-US" sz="2200" dirty="0" smtClean="0">
              <a:latin typeface="Times New Roman" pitchFamily="18" charset="0"/>
              <a:cs typeface="Times New Roman" pitchFamily="18" charset="0"/>
            </a:endParaRPr>
          </a:p>
          <a:p>
            <a:pPr algn="ctr"/>
            <a:endParaRPr lang="en-US" sz="2200" dirty="0" smtClean="0">
              <a:latin typeface="Times New Roman" pitchFamily="18" charset="0"/>
              <a:cs typeface="Times New Roman" pitchFamily="18" charset="0"/>
            </a:endParaRPr>
          </a:p>
          <a:p>
            <a:pPr algn="ctr"/>
            <a:endParaRPr lang="en-US" sz="2200" dirty="0">
              <a:latin typeface="Times New Roman" pitchFamily="18" charset="0"/>
              <a:cs typeface="Times New Roman" pitchFamily="18" charset="0"/>
            </a:endParaRPr>
          </a:p>
          <a:p>
            <a:pPr marL="342900" indent="-342900">
              <a:buFont typeface="Wingdings" pitchFamily="2" charset="2"/>
              <a:buChar char="v"/>
            </a:pPr>
            <a:r>
              <a:rPr lang="en-US" sz="2200" b="1" dirty="0" smtClean="0">
                <a:latin typeface="Times New Roman" pitchFamily="18" charset="0"/>
                <a:cs typeface="Times New Roman" pitchFamily="18" charset="0"/>
              </a:rPr>
              <a:t>Data </a:t>
            </a:r>
            <a:r>
              <a:rPr lang="en-US" sz="2200" b="1" dirty="0">
                <a:latin typeface="Times New Roman" pitchFamily="18" charset="0"/>
                <a:cs typeface="Times New Roman" pitchFamily="18" charset="0"/>
              </a:rPr>
              <a:t>Augmentation</a:t>
            </a:r>
            <a:r>
              <a:rPr lang="en-US" sz="2200" dirty="0">
                <a:latin typeface="Times New Roman" pitchFamily="18" charset="0"/>
                <a:cs typeface="Times New Roman" pitchFamily="18" charset="0"/>
              </a:rPr>
              <a:t>: Introduce variations through rotations, flips, and </a:t>
            </a:r>
            <a:r>
              <a:rPr lang="en-US" sz="2200" dirty="0" smtClean="0">
                <a:latin typeface="Times New Roman" pitchFamily="18" charset="0"/>
                <a:cs typeface="Times New Roman" pitchFamily="18" charset="0"/>
              </a:rPr>
              <a:t>crops,</a:t>
            </a:r>
            <a:r>
              <a:rPr lang="en-US" sz="2000" dirty="0"/>
              <a:t> </a:t>
            </a:r>
            <a:r>
              <a:rPr lang="en-US" sz="2000" dirty="0" smtClean="0"/>
              <a:t>zoom range,</a:t>
            </a:r>
            <a:r>
              <a:rPr lang="en-US" sz="2000" dirty="0"/>
              <a:t> </a:t>
            </a:r>
            <a:r>
              <a:rPr lang="en-US" sz="2000" dirty="0" smtClean="0"/>
              <a:t>shear range,</a:t>
            </a:r>
            <a:r>
              <a:rPr lang="en-US" sz="2000" dirty="0"/>
              <a:t>  </a:t>
            </a:r>
            <a:r>
              <a:rPr lang="en-US" sz="2000" dirty="0" smtClean="0"/>
              <a:t>horizontal flip.</a:t>
            </a:r>
          </a:p>
          <a:p>
            <a:pPr marL="342900" indent="-342900">
              <a:buFont typeface="Wingdings" pitchFamily="2" charset="2"/>
              <a:buChar char="v"/>
            </a:pPr>
            <a:r>
              <a:rPr lang="en-US" sz="2000" b="1" dirty="0">
                <a:latin typeface="Times New Roman" pitchFamily="18" charset="0"/>
                <a:cs typeface="Times New Roman" pitchFamily="18" charset="0"/>
              </a:rPr>
              <a:t>Noise Reduction</a:t>
            </a:r>
            <a:r>
              <a:rPr lang="en-US" sz="2000" dirty="0">
                <a:latin typeface="Times New Roman" pitchFamily="18" charset="0"/>
                <a:cs typeface="Times New Roman" pitchFamily="18" charset="0"/>
              </a:rPr>
              <a:t>: Implement filters for reduced noise and artifact suppression through contrast enhancement</a:t>
            </a:r>
            <a:r>
              <a:rPr lang="en-US" sz="2000" dirty="0" smtClean="0">
                <a:latin typeface="Times New Roman" pitchFamily="18" charset="0"/>
                <a:cs typeface="Times New Roman" pitchFamily="18" charset="0"/>
              </a:rPr>
              <a:t>.</a:t>
            </a:r>
          </a:p>
          <a:p>
            <a:pPr marL="342900" indent="-342900">
              <a:buFont typeface="Wingdings" pitchFamily="2" charset="2"/>
              <a:buChar char="v"/>
            </a:pPr>
            <a:r>
              <a:rPr lang="en-US" sz="2200" b="1" dirty="0" smtClean="0">
                <a:latin typeface="Times New Roman" pitchFamily="18" charset="0"/>
                <a:cs typeface="Times New Roman" pitchFamily="18" charset="0"/>
              </a:rPr>
              <a:t>Edge </a:t>
            </a:r>
            <a:r>
              <a:rPr lang="en-US" sz="2200" b="1" dirty="0">
                <a:latin typeface="Times New Roman" pitchFamily="18" charset="0"/>
                <a:cs typeface="Times New Roman" pitchFamily="18" charset="0"/>
              </a:rPr>
              <a:t>Detection:  </a:t>
            </a:r>
            <a:r>
              <a:rPr lang="en-US" sz="2200" dirty="0">
                <a:latin typeface="Times New Roman" pitchFamily="18" charset="0"/>
                <a:cs typeface="Times New Roman" pitchFamily="18" charset="0"/>
              </a:rPr>
              <a:t>Apply filters (</a:t>
            </a:r>
            <a:r>
              <a:rPr lang="en-US" sz="2200" dirty="0" err="1">
                <a:latin typeface="Times New Roman" pitchFamily="18" charset="0"/>
                <a:cs typeface="Times New Roman" pitchFamily="18" charset="0"/>
              </a:rPr>
              <a:t>Sobel</a:t>
            </a:r>
            <a:r>
              <a:rPr lang="en-US" sz="2200" dirty="0">
                <a:latin typeface="Times New Roman" pitchFamily="18" charset="0"/>
                <a:cs typeface="Times New Roman" pitchFamily="18" charset="0"/>
              </a:rPr>
              <a:t>, </a:t>
            </a:r>
            <a:r>
              <a:rPr lang="en-US" sz="2200" dirty="0" smtClean="0">
                <a:latin typeface="Times New Roman" pitchFamily="18" charset="0"/>
                <a:cs typeface="Times New Roman" pitchFamily="18" charset="0"/>
              </a:rPr>
              <a:t>Canny,</a:t>
            </a:r>
            <a:r>
              <a:rPr lang="en-US" sz="2000" dirty="0"/>
              <a:t> Prewitt </a:t>
            </a:r>
            <a:r>
              <a:rPr lang="en-US" sz="2000" dirty="0" smtClean="0"/>
              <a:t>,</a:t>
            </a:r>
            <a:r>
              <a:rPr lang="en-US" sz="2000" dirty="0"/>
              <a:t> </a:t>
            </a:r>
            <a:r>
              <a:rPr lang="en-US" sz="2000" dirty="0" smtClean="0"/>
              <a:t>Robert,</a:t>
            </a:r>
            <a:r>
              <a:rPr lang="en-US" sz="2000" dirty="0"/>
              <a:t> Marr-</a:t>
            </a:r>
            <a:r>
              <a:rPr lang="en-US" sz="2000" dirty="0" err="1"/>
              <a:t>Hildreth</a:t>
            </a:r>
            <a:r>
              <a:rPr lang="en-US" sz="2200" dirty="0" smtClean="0">
                <a:latin typeface="Times New Roman" pitchFamily="18" charset="0"/>
                <a:cs typeface="Times New Roman" pitchFamily="18" charset="0"/>
              </a:rPr>
              <a:t>) </a:t>
            </a:r>
            <a:r>
              <a:rPr lang="en-US" sz="2200" dirty="0">
                <a:latin typeface="Times New Roman" pitchFamily="18" charset="0"/>
                <a:cs typeface="Times New Roman" pitchFamily="18" charset="0"/>
              </a:rPr>
              <a:t>to highlight edges and important features.</a:t>
            </a:r>
          </a:p>
          <a:p>
            <a:endParaRPr lang="en-US" sz="2200" dirty="0">
              <a:latin typeface="Times New Roman" pitchFamily="18" charset="0"/>
              <a:cs typeface="Times New Roman" pitchFamily="18" charset="0"/>
            </a:endParaRPr>
          </a:p>
        </p:txBody>
      </p:sp>
      <p:pic>
        <p:nvPicPr>
          <p:cNvPr id="20" name="Picture 19"/>
          <p:cNvPicPr/>
          <p:nvPr/>
        </p:nvPicPr>
        <p:blipFill>
          <a:blip r:embed="rId4">
            <a:extLst>
              <a:ext uri="{28A0092B-C50C-407E-A947-70E740481C1C}">
                <a14:useLocalDpi xmlns:a14="http://schemas.microsoft.com/office/drawing/2010/main" val="0"/>
              </a:ext>
            </a:extLst>
          </a:blip>
          <a:stretch>
            <a:fillRect/>
          </a:stretch>
        </p:blipFill>
        <p:spPr>
          <a:xfrm>
            <a:off x="7299146" y="1557356"/>
            <a:ext cx="6324600" cy="4614844"/>
          </a:xfrm>
          <a:prstGeom prst="rect">
            <a:avLst/>
          </a:prstGeom>
        </p:spPr>
      </p:pic>
      <p:sp>
        <p:nvSpPr>
          <p:cNvPr id="21" name="TextBox 20">
            <a:extLst>
              <a:ext uri="{FF2B5EF4-FFF2-40B4-BE49-F238E27FC236}">
                <a16:creationId xmlns:a16="http://schemas.microsoft.com/office/drawing/2014/main" id="{201DEFC8-5249-85B8-AA20-08EF50CFC916}"/>
              </a:ext>
            </a:extLst>
          </p:cNvPr>
          <p:cNvSpPr txBox="1"/>
          <p:nvPr/>
        </p:nvSpPr>
        <p:spPr>
          <a:xfrm>
            <a:off x="8388290" y="6372322"/>
            <a:ext cx="3651310" cy="338554"/>
          </a:xfrm>
          <a:prstGeom prst="rect">
            <a:avLst/>
          </a:prstGeom>
          <a:noFill/>
        </p:spPr>
        <p:txBody>
          <a:bodyPr wrap="square">
            <a:spAutoFit/>
          </a:bodyPr>
          <a:lstStyle/>
          <a:p>
            <a:r>
              <a:rPr lang="en-US" sz="1600" dirty="0" smtClean="0">
                <a:latin typeface="Times New Roman" pitchFamily="18" charset="0"/>
                <a:cs typeface="Times New Roman" panose="02020603050405020304" pitchFamily="18" charset="0"/>
              </a:rPr>
              <a:t>Fig 14: </a:t>
            </a:r>
            <a:r>
              <a:rPr lang="en-US" sz="1600" dirty="0">
                <a:latin typeface="Times New Roman" panose="02020603050405020304" pitchFamily="18" charset="0"/>
                <a:cs typeface="Times New Roman" panose="02020603050405020304" pitchFamily="18" charset="0"/>
              </a:rPr>
              <a:t>Image preprocessing Technique </a:t>
            </a: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4600" y="2590800"/>
            <a:ext cx="4784546" cy="1879431"/>
          </a:xfrm>
          <a:prstGeom prst="rect">
            <a:avLst/>
          </a:prstGeom>
        </p:spPr>
      </p:pic>
    </p:spTree>
    <p:extLst>
      <p:ext uri="{BB962C8B-B14F-4D97-AF65-F5344CB8AC3E}">
        <p14:creationId xmlns:p14="http://schemas.microsoft.com/office/powerpoint/2010/main" val="17382747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79" y="7797726"/>
            <a:ext cx="13739081" cy="448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 y="0"/>
            <a:ext cx="13716000" cy="1219200"/>
          </a:xfrm>
          <a:prstGeom prst="rect">
            <a:avLst/>
          </a:prstGeom>
          <a:gradFill flip="none" rotWithShape="1">
            <a:gsLst>
              <a:gs pos="0">
                <a:srgbClr val="51A0FF">
                  <a:alpha val="54902"/>
                </a:srgbClr>
              </a:gs>
              <a:gs pos="12000">
                <a:srgbClr val="21D6E0"/>
              </a:gs>
              <a:gs pos="66000">
                <a:srgbClr val="0087E6"/>
              </a:gs>
              <a:gs pos="100000">
                <a:srgbClr val="005CBF"/>
              </a:gs>
            </a:gsLst>
            <a:lin ang="13500000" scaled="1"/>
            <a:tileRect/>
          </a:gradFill>
          <a:ln w="0"/>
        </p:spPr>
        <p:style>
          <a:lnRef idx="2">
            <a:schemeClr val="accent1">
              <a:shade val="50000"/>
            </a:schemeClr>
          </a:lnRef>
          <a:fillRef idx="1">
            <a:schemeClr val="accent1"/>
          </a:fillRef>
          <a:effectRef idx="0">
            <a:schemeClr val="accent1"/>
          </a:effectRef>
          <a:fontRef idx="minor">
            <a:schemeClr val="lt1"/>
          </a:fontRef>
        </p:style>
        <p:txBody>
          <a:bodyPr lIns="171945" tIns="85971" rIns="171945" bIns="85971" rtlCol="0" anchor="ctr"/>
          <a:lstStyle/>
          <a:p>
            <a:pPr algn="ctr"/>
            <a:endParaRPr lang="en-US" sz="3700" dirty="0">
              <a:latin typeface="Times New Roman" pitchFamily="18" charset="0"/>
              <a:cs typeface="Times New Roman" pitchFamily="18" charset="0"/>
            </a:endParaRPr>
          </a:p>
        </p:txBody>
      </p:sp>
      <p:pic>
        <p:nvPicPr>
          <p:cNvPr id="6" name="Picture 5">
            <a:extLst>
              <a:ext uri="{FF2B5EF4-FFF2-40B4-BE49-F238E27FC236}">
                <a16:creationId xmlns:a16="http://schemas.microsoft.com/office/drawing/2014/main" id="{68933A25-905E-55A6-3ABC-BBA36AF26DEF}"/>
              </a:ext>
            </a:extLst>
          </p:cNvPr>
          <p:cNvPicPr>
            <a:picLocks noChangeAspect="1"/>
          </p:cNvPicPr>
          <p:nvPr/>
        </p:nvPicPr>
        <p:blipFill>
          <a:blip r:embed="rId3" cstate="print">
            <a:extLst/>
          </a:blip>
          <a:stretch>
            <a:fillRect/>
          </a:stretch>
        </p:blipFill>
        <p:spPr>
          <a:xfrm>
            <a:off x="12191998" y="88743"/>
            <a:ext cx="1600202" cy="1054257"/>
          </a:xfrm>
          <a:prstGeom prst="rect">
            <a:avLst/>
          </a:prstGeom>
        </p:spPr>
      </p:pic>
      <p:sp>
        <p:nvSpPr>
          <p:cNvPr id="42" name="Rectangle 41"/>
          <p:cNvSpPr/>
          <p:nvPr/>
        </p:nvSpPr>
        <p:spPr>
          <a:xfrm>
            <a:off x="13182600" y="7848600"/>
            <a:ext cx="441146" cy="400110"/>
          </a:xfrm>
          <a:prstGeom prst="rect">
            <a:avLst/>
          </a:prstGeom>
        </p:spPr>
        <p:txBody>
          <a:bodyPr wrap="none">
            <a:spAutoFit/>
          </a:bodyPr>
          <a:lstStyle/>
          <a:p>
            <a:r>
              <a:rPr lang="en-GB" sz="2000" b="1" dirty="0" smtClean="0">
                <a:solidFill>
                  <a:schemeClr val="bg1"/>
                </a:solidFill>
                <a:latin typeface="Times New Roman" pitchFamily="18" charset="0"/>
                <a:cs typeface="Times New Roman" pitchFamily="18" charset="0"/>
              </a:rPr>
              <a:t>14</a:t>
            </a:r>
            <a:endParaRPr lang="en-US" sz="2000" b="1" dirty="0">
              <a:solidFill>
                <a:schemeClr val="bg1"/>
              </a:solidFill>
              <a:latin typeface="Times New Roman" pitchFamily="18" charset="0"/>
              <a:cs typeface="Times New Roman" pitchFamily="18" charset="0"/>
            </a:endParaRPr>
          </a:p>
        </p:txBody>
      </p:sp>
      <p:sp>
        <p:nvSpPr>
          <p:cNvPr id="14" name="Rectangle 13"/>
          <p:cNvSpPr/>
          <p:nvPr/>
        </p:nvSpPr>
        <p:spPr>
          <a:xfrm>
            <a:off x="114300" y="96713"/>
            <a:ext cx="7962900" cy="880677"/>
          </a:xfrm>
          <a:prstGeom prst="rect">
            <a:avLst/>
          </a:prstGeom>
        </p:spPr>
        <p:txBody>
          <a:bodyPr wrap="square" lIns="125401" tIns="62700" rIns="125401" bIns="62700">
            <a:spAutoFit/>
          </a:bodyPr>
          <a:lstStyle/>
          <a:p>
            <a:r>
              <a:rPr lang="en-GB" sz="4900" b="1" dirty="0" smtClean="0">
                <a:solidFill>
                  <a:schemeClr val="bg1"/>
                </a:solidFill>
                <a:latin typeface="Times New Roman" pitchFamily="18" charset="0"/>
                <a:cs typeface="Times New Roman" pitchFamily="18" charset="0"/>
              </a:rPr>
              <a:t>Image Preprocessing </a:t>
            </a:r>
            <a:endParaRPr lang="en-US" sz="4900" b="1" dirty="0">
              <a:solidFill>
                <a:schemeClr val="bg1"/>
              </a:solidFill>
              <a:latin typeface="Times New Roman" pitchFamily="18" charset="0"/>
              <a:cs typeface="Times New Roman" pitchFamily="18" charset="0"/>
            </a:endParaRPr>
          </a:p>
        </p:txBody>
      </p:sp>
      <p:sp>
        <p:nvSpPr>
          <p:cNvPr id="2" name="Rectangle 1"/>
          <p:cNvSpPr/>
          <p:nvPr/>
        </p:nvSpPr>
        <p:spPr>
          <a:xfrm>
            <a:off x="685800" y="1404878"/>
            <a:ext cx="6160661" cy="738664"/>
          </a:xfrm>
          <a:prstGeom prst="rect">
            <a:avLst/>
          </a:prstGeom>
        </p:spPr>
        <p:txBody>
          <a:bodyPr wrap="square">
            <a:spAutoFit/>
          </a:bodyPr>
          <a:lstStyle/>
          <a:p>
            <a:r>
              <a:rPr lang="en-US" sz="2000" b="1" dirty="0" smtClean="0">
                <a:latin typeface="Times New Roman" pitchFamily="18" charset="0"/>
                <a:cs typeface="Times New Roman" pitchFamily="18" charset="0"/>
              </a:rPr>
              <a:t>Noise </a:t>
            </a:r>
            <a:r>
              <a:rPr lang="en-US" sz="2000" b="1" dirty="0">
                <a:latin typeface="Times New Roman" pitchFamily="18" charset="0"/>
                <a:cs typeface="Times New Roman" pitchFamily="18" charset="0"/>
              </a:rPr>
              <a:t>Reduction</a:t>
            </a:r>
            <a:r>
              <a:rPr lang="en-US" sz="2000" dirty="0">
                <a:latin typeface="Times New Roman" pitchFamily="18" charset="0"/>
                <a:cs typeface="Times New Roman" pitchFamily="18" charset="0"/>
              </a:rPr>
              <a:t>: C</a:t>
            </a:r>
            <a:r>
              <a:rPr lang="en-US" sz="2000" dirty="0" smtClean="0">
                <a:latin typeface="Times New Roman" pitchFamily="18" charset="0"/>
                <a:cs typeface="Times New Roman" pitchFamily="18" charset="0"/>
              </a:rPr>
              <a:t>ontrast </a:t>
            </a:r>
            <a:r>
              <a:rPr lang="en-US" sz="2000" dirty="0">
                <a:latin typeface="Times New Roman" pitchFamily="18" charset="0"/>
                <a:cs typeface="Times New Roman" pitchFamily="18" charset="0"/>
              </a:rPr>
              <a:t>enhancement</a:t>
            </a:r>
            <a:r>
              <a:rPr lang="en-US" sz="2000" dirty="0" smtClean="0">
                <a:latin typeface="Times New Roman" pitchFamily="18" charset="0"/>
                <a:cs typeface="Times New Roman" pitchFamily="18" charset="0"/>
              </a:rPr>
              <a:t>.</a:t>
            </a:r>
          </a:p>
          <a:p>
            <a:endParaRPr lang="en-US" sz="2200" dirty="0">
              <a:latin typeface="Times New Roman" pitchFamily="18" charset="0"/>
              <a:cs typeface="Times New Roman" pitchFamily="18" charset="0"/>
            </a:endParaRPr>
          </a:p>
        </p:txBody>
      </p:sp>
      <p:sp>
        <p:nvSpPr>
          <p:cNvPr id="21" name="TextBox 20">
            <a:extLst>
              <a:ext uri="{FF2B5EF4-FFF2-40B4-BE49-F238E27FC236}">
                <a16:creationId xmlns:a16="http://schemas.microsoft.com/office/drawing/2014/main" id="{201DEFC8-5249-85B8-AA20-08EF50CFC916}"/>
              </a:ext>
            </a:extLst>
          </p:cNvPr>
          <p:cNvSpPr txBox="1"/>
          <p:nvPr/>
        </p:nvSpPr>
        <p:spPr>
          <a:xfrm>
            <a:off x="3124200" y="7239000"/>
            <a:ext cx="7619999" cy="338554"/>
          </a:xfrm>
          <a:prstGeom prst="rect">
            <a:avLst/>
          </a:prstGeom>
          <a:noFill/>
        </p:spPr>
        <p:txBody>
          <a:bodyPr wrap="square">
            <a:spAutoFit/>
          </a:bodyPr>
          <a:lstStyle/>
          <a:p>
            <a:pPr algn="ctr"/>
            <a:r>
              <a:rPr lang="en-US" sz="1600" dirty="0" smtClean="0">
                <a:latin typeface="Times New Roman" pitchFamily="18" charset="0"/>
                <a:cs typeface="Times New Roman" panose="02020603050405020304" pitchFamily="18" charset="0"/>
              </a:rPr>
              <a:t>Fig : Histogram of  Normal Image VS Contrast Enhanced Image</a:t>
            </a:r>
            <a:endParaRPr lang="en-US" sz="1600"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1999954"/>
            <a:ext cx="12496800" cy="5239045"/>
          </a:xfrm>
          <a:prstGeom prst="rect">
            <a:avLst/>
          </a:prstGeom>
        </p:spPr>
      </p:pic>
    </p:spTree>
    <p:extLst>
      <p:ext uri="{BB962C8B-B14F-4D97-AF65-F5344CB8AC3E}">
        <p14:creationId xmlns:p14="http://schemas.microsoft.com/office/powerpoint/2010/main" val="31804653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79" y="7797726"/>
            <a:ext cx="13739081" cy="448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 y="0"/>
            <a:ext cx="13716000" cy="1219200"/>
          </a:xfrm>
          <a:prstGeom prst="rect">
            <a:avLst/>
          </a:prstGeom>
          <a:gradFill flip="none" rotWithShape="1">
            <a:gsLst>
              <a:gs pos="0">
                <a:srgbClr val="51A0FF">
                  <a:alpha val="54902"/>
                </a:srgbClr>
              </a:gs>
              <a:gs pos="12000">
                <a:srgbClr val="21D6E0"/>
              </a:gs>
              <a:gs pos="66000">
                <a:srgbClr val="0087E6"/>
              </a:gs>
              <a:gs pos="100000">
                <a:srgbClr val="005CBF"/>
              </a:gs>
            </a:gsLst>
            <a:lin ang="13500000" scaled="1"/>
            <a:tileRect/>
          </a:gradFill>
          <a:ln w="0"/>
        </p:spPr>
        <p:style>
          <a:lnRef idx="2">
            <a:schemeClr val="accent1">
              <a:shade val="50000"/>
            </a:schemeClr>
          </a:lnRef>
          <a:fillRef idx="1">
            <a:schemeClr val="accent1"/>
          </a:fillRef>
          <a:effectRef idx="0">
            <a:schemeClr val="accent1"/>
          </a:effectRef>
          <a:fontRef idx="minor">
            <a:schemeClr val="lt1"/>
          </a:fontRef>
        </p:style>
        <p:txBody>
          <a:bodyPr lIns="171945" tIns="85971" rIns="171945" bIns="85971" rtlCol="0" anchor="ctr"/>
          <a:lstStyle/>
          <a:p>
            <a:pPr algn="ctr"/>
            <a:endParaRPr lang="en-US" sz="3700" dirty="0">
              <a:latin typeface="Times New Roman" pitchFamily="18" charset="0"/>
              <a:cs typeface="Times New Roman" pitchFamily="18" charset="0"/>
            </a:endParaRPr>
          </a:p>
        </p:txBody>
      </p:sp>
      <p:pic>
        <p:nvPicPr>
          <p:cNvPr id="6" name="Picture 5">
            <a:extLst>
              <a:ext uri="{FF2B5EF4-FFF2-40B4-BE49-F238E27FC236}">
                <a16:creationId xmlns:a16="http://schemas.microsoft.com/office/drawing/2014/main" id="{68933A25-905E-55A6-3ABC-BBA36AF26DEF}"/>
              </a:ext>
            </a:extLst>
          </p:cNvPr>
          <p:cNvPicPr>
            <a:picLocks noChangeAspect="1"/>
          </p:cNvPicPr>
          <p:nvPr/>
        </p:nvPicPr>
        <p:blipFill>
          <a:blip r:embed="rId3" cstate="print">
            <a:extLst/>
          </a:blip>
          <a:stretch>
            <a:fillRect/>
          </a:stretch>
        </p:blipFill>
        <p:spPr>
          <a:xfrm>
            <a:off x="12191998" y="88743"/>
            <a:ext cx="1600202" cy="1054257"/>
          </a:xfrm>
          <a:prstGeom prst="rect">
            <a:avLst/>
          </a:prstGeom>
        </p:spPr>
      </p:pic>
      <p:sp>
        <p:nvSpPr>
          <p:cNvPr id="42" name="Rectangle 41"/>
          <p:cNvSpPr/>
          <p:nvPr/>
        </p:nvSpPr>
        <p:spPr>
          <a:xfrm>
            <a:off x="13182600" y="7848600"/>
            <a:ext cx="441146" cy="400110"/>
          </a:xfrm>
          <a:prstGeom prst="rect">
            <a:avLst/>
          </a:prstGeom>
        </p:spPr>
        <p:txBody>
          <a:bodyPr wrap="none">
            <a:spAutoFit/>
          </a:bodyPr>
          <a:lstStyle/>
          <a:p>
            <a:r>
              <a:rPr lang="en-GB" sz="2000" b="1" dirty="0" smtClean="0">
                <a:solidFill>
                  <a:schemeClr val="bg1"/>
                </a:solidFill>
                <a:latin typeface="Times New Roman" pitchFamily="18" charset="0"/>
                <a:cs typeface="Times New Roman" pitchFamily="18" charset="0"/>
              </a:rPr>
              <a:t>15</a:t>
            </a:r>
            <a:endParaRPr lang="en-US" sz="2000" b="1" dirty="0">
              <a:solidFill>
                <a:schemeClr val="bg1"/>
              </a:solidFill>
              <a:latin typeface="Times New Roman" pitchFamily="18" charset="0"/>
              <a:cs typeface="Times New Roman" pitchFamily="18" charset="0"/>
            </a:endParaRPr>
          </a:p>
        </p:txBody>
      </p:sp>
      <p:sp>
        <p:nvSpPr>
          <p:cNvPr id="7" name="Rectangle 6"/>
          <p:cNvSpPr/>
          <p:nvPr/>
        </p:nvSpPr>
        <p:spPr>
          <a:xfrm>
            <a:off x="114300" y="152400"/>
            <a:ext cx="6286500" cy="880677"/>
          </a:xfrm>
          <a:prstGeom prst="rect">
            <a:avLst/>
          </a:prstGeom>
        </p:spPr>
        <p:txBody>
          <a:bodyPr wrap="square" lIns="125401" tIns="62700" rIns="125401" bIns="62700">
            <a:spAutoFit/>
          </a:bodyPr>
          <a:lstStyle/>
          <a:p>
            <a:r>
              <a:rPr lang="en-GB" sz="4900" b="1" dirty="0" smtClean="0">
                <a:solidFill>
                  <a:schemeClr val="bg1"/>
                </a:solidFill>
                <a:latin typeface="Times New Roman" pitchFamily="18" charset="0"/>
                <a:cs typeface="Times New Roman" pitchFamily="18" charset="0"/>
              </a:rPr>
              <a:t>Feature</a:t>
            </a:r>
            <a:r>
              <a:rPr lang="en-GB" sz="4900" b="1" baseline="0" dirty="0" smtClean="0">
                <a:solidFill>
                  <a:schemeClr val="bg1"/>
                </a:solidFill>
                <a:latin typeface="Times New Roman" pitchFamily="18" charset="0"/>
                <a:cs typeface="Times New Roman" pitchFamily="18" charset="0"/>
              </a:rPr>
              <a:t> Extraction</a:t>
            </a:r>
            <a:endParaRPr lang="en-US" sz="4900" b="1" dirty="0">
              <a:solidFill>
                <a:schemeClr val="bg1"/>
              </a:solidFill>
              <a:latin typeface="Times New Roman" pitchFamily="18" charset="0"/>
              <a:cs typeface="Times New Roman" pitchFamily="18" charset="0"/>
            </a:endParaRPr>
          </a:p>
        </p:txBody>
      </p:sp>
      <p:pic>
        <p:nvPicPr>
          <p:cNvPr id="8" name="Picture 7"/>
          <p:cNvPicPr/>
          <p:nvPr/>
        </p:nvPicPr>
        <p:blipFill>
          <a:blip r:embed="rId4">
            <a:extLst>
              <a:ext uri="{28A0092B-C50C-407E-A947-70E740481C1C}">
                <a14:useLocalDpi xmlns:a14="http://schemas.microsoft.com/office/drawing/2010/main" val="0"/>
              </a:ext>
            </a:extLst>
          </a:blip>
          <a:stretch>
            <a:fillRect/>
          </a:stretch>
        </p:blipFill>
        <p:spPr>
          <a:xfrm>
            <a:off x="1752600" y="1724068"/>
            <a:ext cx="8915400" cy="1325880"/>
          </a:xfrm>
          <a:prstGeom prst="rect">
            <a:avLst/>
          </a:prstGeom>
        </p:spPr>
      </p:pic>
      <p:sp>
        <p:nvSpPr>
          <p:cNvPr id="9" name="Rectangle 8"/>
          <p:cNvSpPr/>
          <p:nvPr/>
        </p:nvSpPr>
        <p:spPr>
          <a:xfrm>
            <a:off x="1485900" y="3193753"/>
            <a:ext cx="11201400" cy="1280787"/>
          </a:xfrm>
          <a:prstGeom prst="rect">
            <a:avLst/>
          </a:prstGeom>
        </p:spPr>
        <p:txBody>
          <a:bodyPr wrap="square" lIns="125401" tIns="62700" rIns="125401" bIns="62700">
            <a:spAutoFit/>
          </a:bodyPr>
          <a:lstStyle/>
          <a:p>
            <a:r>
              <a:rPr lang="en-US" sz="2500" b="0" kern="1200" dirty="0" smtClean="0">
                <a:solidFill>
                  <a:schemeClr val="tx1"/>
                </a:solidFill>
                <a:effectLst/>
                <a:latin typeface="Times New Roman" pitchFamily="18" charset="0"/>
                <a:cs typeface="Times New Roman" pitchFamily="18" charset="0"/>
              </a:rPr>
              <a:t>We consider two types of feature extraction techniques: one is statistical features, and another one is grey-level co-occurrence matrix (GLCM) features based on interpreting fish diseases. </a:t>
            </a:r>
            <a:endParaRPr lang="en-US" sz="2500" b="0" kern="1200" dirty="0">
              <a:solidFill>
                <a:schemeClr val="tx1"/>
              </a:solidFill>
              <a:effectLst/>
              <a:latin typeface="Times New Roman" pitchFamily="18" charset="0"/>
              <a:cs typeface="Times New Roman" pitchFamily="18" charset="0"/>
            </a:endParaRPr>
          </a:p>
        </p:txBody>
      </p:sp>
      <p:sp>
        <p:nvSpPr>
          <p:cNvPr id="10" name="Rectangle 9"/>
          <p:cNvSpPr/>
          <p:nvPr/>
        </p:nvSpPr>
        <p:spPr>
          <a:xfrm>
            <a:off x="1485900" y="4082248"/>
            <a:ext cx="6858000" cy="2434949"/>
          </a:xfrm>
          <a:prstGeom prst="rect">
            <a:avLst/>
          </a:prstGeom>
        </p:spPr>
        <p:txBody>
          <a:bodyPr lIns="125401" tIns="62700" rIns="125401" bIns="62700">
            <a:spAutoFit/>
          </a:bodyPr>
          <a:lstStyle/>
          <a:p>
            <a:pPr marL="0" indent="0">
              <a:buFont typeface="Wingdings" pitchFamily="2" charset="2"/>
              <a:buNone/>
            </a:pPr>
            <a:r>
              <a:rPr lang="en-US" sz="2500" b="0" kern="1200" dirty="0" smtClean="0">
                <a:solidFill>
                  <a:schemeClr val="tx1"/>
                </a:solidFill>
                <a:effectLst/>
                <a:latin typeface="Times New Roman" pitchFamily="18" charset="0"/>
                <a:cs typeface="Times New Roman" pitchFamily="18" charset="0"/>
              </a:rPr>
              <a:t> </a:t>
            </a:r>
          </a:p>
          <a:p>
            <a:pPr marL="391878" lvl="0" indent="-391878">
              <a:buFont typeface="Wingdings" pitchFamily="2" charset="2"/>
              <a:buChar char="v"/>
            </a:pPr>
            <a:r>
              <a:rPr lang="en-US" sz="2500" b="0" kern="1200" dirty="0" smtClean="0">
                <a:solidFill>
                  <a:schemeClr val="tx1"/>
                </a:solidFill>
                <a:effectLst/>
                <a:latin typeface="Times New Roman" pitchFamily="18" charset="0"/>
                <a:cs typeface="Times New Roman" pitchFamily="18" charset="0"/>
              </a:rPr>
              <a:t>Dimensionality Reduction</a:t>
            </a:r>
          </a:p>
          <a:p>
            <a:pPr marL="391878" lvl="0" indent="-391878">
              <a:buFont typeface="Wingdings" pitchFamily="2" charset="2"/>
              <a:buChar char="v"/>
            </a:pPr>
            <a:r>
              <a:rPr lang="en-US" sz="2500" b="0" kern="1200" dirty="0" smtClean="0">
                <a:solidFill>
                  <a:schemeClr val="tx1"/>
                </a:solidFill>
                <a:effectLst/>
                <a:latin typeface="Times New Roman" pitchFamily="18" charset="0"/>
                <a:cs typeface="Times New Roman" pitchFamily="18" charset="0"/>
              </a:rPr>
              <a:t>Pattern Recognition</a:t>
            </a:r>
          </a:p>
          <a:p>
            <a:pPr marL="391878" lvl="0" indent="-391878">
              <a:buFont typeface="Wingdings" pitchFamily="2" charset="2"/>
              <a:buChar char="v"/>
            </a:pPr>
            <a:r>
              <a:rPr lang="en-US" sz="2500" b="0" kern="1200" dirty="0" smtClean="0">
                <a:solidFill>
                  <a:schemeClr val="tx1"/>
                </a:solidFill>
                <a:effectLst/>
                <a:latin typeface="Times New Roman" pitchFamily="18" charset="0"/>
                <a:cs typeface="Times New Roman" pitchFamily="18" charset="0"/>
              </a:rPr>
              <a:t>Preprocessing and Normalization</a:t>
            </a:r>
          </a:p>
          <a:p>
            <a:pPr marL="391878" lvl="0" indent="-391878">
              <a:buFont typeface="Wingdings" pitchFamily="2" charset="2"/>
              <a:buChar char="v"/>
            </a:pPr>
            <a:r>
              <a:rPr lang="en-US" sz="2500" b="0" kern="1200" dirty="0" smtClean="0">
                <a:solidFill>
                  <a:schemeClr val="tx1"/>
                </a:solidFill>
                <a:effectLst/>
                <a:latin typeface="Times New Roman" pitchFamily="18" charset="0"/>
                <a:cs typeface="Times New Roman" pitchFamily="18" charset="0"/>
              </a:rPr>
              <a:t>Reduced Data Storage Requirements</a:t>
            </a:r>
          </a:p>
          <a:p>
            <a:pPr marL="0" indent="0">
              <a:buFont typeface="Wingdings" pitchFamily="2" charset="2"/>
              <a:buNone/>
            </a:pPr>
            <a:endParaRPr lang="en-US" sz="2500" b="0" kern="1200" dirty="0">
              <a:solidFill>
                <a:schemeClr val="tx1"/>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6791804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79" y="7797726"/>
            <a:ext cx="13739081" cy="448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 y="0"/>
            <a:ext cx="13716000" cy="1219200"/>
          </a:xfrm>
          <a:prstGeom prst="rect">
            <a:avLst/>
          </a:prstGeom>
          <a:gradFill flip="none" rotWithShape="1">
            <a:gsLst>
              <a:gs pos="0">
                <a:srgbClr val="51A0FF">
                  <a:alpha val="54902"/>
                </a:srgbClr>
              </a:gs>
              <a:gs pos="12000">
                <a:srgbClr val="21D6E0"/>
              </a:gs>
              <a:gs pos="66000">
                <a:srgbClr val="0087E6"/>
              </a:gs>
              <a:gs pos="100000">
                <a:srgbClr val="005CBF"/>
              </a:gs>
            </a:gsLst>
            <a:lin ang="13500000" scaled="1"/>
            <a:tileRect/>
          </a:gradFill>
          <a:ln w="0"/>
        </p:spPr>
        <p:style>
          <a:lnRef idx="2">
            <a:schemeClr val="accent1">
              <a:shade val="50000"/>
            </a:schemeClr>
          </a:lnRef>
          <a:fillRef idx="1">
            <a:schemeClr val="accent1"/>
          </a:fillRef>
          <a:effectRef idx="0">
            <a:schemeClr val="accent1"/>
          </a:effectRef>
          <a:fontRef idx="minor">
            <a:schemeClr val="lt1"/>
          </a:fontRef>
        </p:style>
        <p:txBody>
          <a:bodyPr lIns="171945" tIns="85971" rIns="171945" bIns="85971" rtlCol="0" anchor="ctr"/>
          <a:lstStyle/>
          <a:p>
            <a:pPr algn="ctr"/>
            <a:endParaRPr lang="en-US" sz="3700" dirty="0">
              <a:latin typeface="Times New Roman" pitchFamily="18" charset="0"/>
              <a:cs typeface="Times New Roman" pitchFamily="18" charset="0"/>
            </a:endParaRPr>
          </a:p>
        </p:txBody>
      </p:sp>
      <p:pic>
        <p:nvPicPr>
          <p:cNvPr id="6" name="Picture 5">
            <a:extLst>
              <a:ext uri="{FF2B5EF4-FFF2-40B4-BE49-F238E27FC236}">
                <a16:creationId xmlns:a16="http://schemas.microsoft.com/office/drawing/2014/main" id="{68933A25-905E-55A6-3ABC-BBA36AF26DEF}"/>
              </a:ext>
            </a:extLst>
          </p:cNvPr>
          <p:cNvPicPr>
            <a:picLocks noChangeAspect="1"/>
          </p:cNvPicPr>
          <p:nvPr/>
        </p:nvPicPr>
        <p:blipFill>
          <a:blip r:embed="rId3" cstate="print">
            <a:extLst/>
          </a:blip>
          <a:stretch>
            <a:fillRect/>
          </a:stretch>
        </p:blipFill>
        <p:spPr>
          <a:xfrm>
            <a:off x="12191998" y="88743"/>
            <a:ext cx="1600202" cy="1054257"/>
          </a:xfrm>
          <a:prstGeom prst="rect">
            <a:avLst/>
          </a:prstGeom>
        </p:spPr>
      </p:pic>
      <p:sp>
        <p:nvSpPr>
          <p:cNvPr id="42" name="Rectangle 41"/>
          <p:cNvSpPr/>
          <p:nvPr/>
        </p:nvSpPr>
        <p:spPr>
          <a:xfrm>
            <a:off x="13182600" y="7848600"/>
            <a:ext cx="441146" cy="400110"/>
          </a:xfrm>
          <a:prstGeom prst="rect">
            <a:avLst/>
          </a:prstGeom>
        </p:spPr>
        <p:txBody>
          <a:bodyPr wrap="none">
            <a:spAutoFit/>
          </a:bodyPr>
          <a:lstStyle/>
          <a:p>
            <a:r>
              <a:rPr lang="en-GB" sz="2000" b="1" dirty="0" smtClean="0">
                <a:solidFill>
                  <a:schemeClr val="bg1"/>
                </a:solidFill>
                <a:latin typeface="Times New Roman" pitchFamily="18" charset="0"/>
                <a:cs typeface="Times New Roman" pitchFamily="18" charset="0"/>
              </a:rPr>
              <a:t>15</a:t>
            </a:r>
            <a:endParaRPr lang="en-US" sz="2000" b="1" dirty="0">
              <a:solidFill>
                <a:schemeClr val="bg1"/>
              </a:solidFill>
              <a:latin typeface="Times New Roman" pitchFamily="18" charset="0"/>
              <a:cs typeface="Times New Roman" pitchFamily="18" charset="0"/>
            </a:endParaRPr>
          </a:p>
        </p:txBody>
      </p:sp>
      <p:sp>
        <p:nvSpPr>
          <p:cNvPr id="7" name="Rectangle 6"/>
          <p:cNvSpPr/>
          <p:nvPr/>
        </p:nvSpPr>
        <p:spPr>
          <a:xfrm>
            <a:off x="114300" y="152400"/>
            <a:ext cx="6286500" cy="880677"/>
          </a:xfrm>
          <a:prstGeom prst="rect">
            <a:avLst/>
          </a:prstGeom>
        </p:spPr>
        <p:txBody>
          <a:bodyPr wrap="square" lIns="125401" tIns="62700" rIns="125401" bIns="62700">
            <a:spAutoFit/>
          </a:bodyPr>
          <a:lstStyle/>
          <a:p>
            <a:r>
              <a:rPr lang="en-GB" sz="4900" b="1" dirty="0" smtClean="0">
                <a:solidFill>
                  <a:schemeClr val="bg1"/>
                </a:solidFill>
                <a:latin typeface="Times New Roman" pitchFamily="18" charset="0"/>
                <a:cs typeface="Times New Roman" pitchFamily="18" charset="0"/>
              </a:rPr>
              <a:t>Feature</a:t>
            </a:r>
            <a:r>
              <a:rPr lang="en-GB" sz="4900" b="1" baseline="0" dirty="0" smtClean="0">
                <a:solidFill>
                  <a:schemeClr val="bg1"/>
                </a:solidFill>
                <a:latin typeface="Times New Roman" pitchFamily="18" charset="0"/>
                <a:cs typeface="Times New Roman" pitchFamily="18" charset="0"/>
              </a:rPr>
              <a:t> Extraction</a:t>
            </a:r>
            <a:endParaRPr lang="en-US" sz="4900" b="1" dirty="0">
              <a:solidFill>
                <a:schemeClr val="bg1"/>
              </a:solidFill>
              <a:latin typeface="Times New Roman" pitchFamily="18" charset="0"/>
              <a:cs typeface="Times New Roman" pitchFamily="18" charset="0"/>
            </a:endParaRPr>
          </a:p>
        </p:txBody>
      </p:sp>
      <p:sp>
        <p:nvSpPr>
          <p:cNvPr id="10" name="Rectangle 9"/>
          <p:cNvSpPr/>
          <p:nvPr/>
        </p:nvSpPr>
        <p:spPr>
          <a:xfrm>
            <a:off x="1032619" y="4082247"/>
            <a:ext cx="5360561" cy="511345"/>
          </a:xfrm>
          <a:prstGeom prst="rect">
            <a:avLst/>
          </a:prstGeom>
        </p:spPr>
        <p:txBody>
          <a:bodyPr wrap="square" lIns="125401" tIns="62700" rIns="125401" bIns="62700">
            <a:spAutoFit/>
          </a:bodyPr>
          <a:lstStyle/>
          <a:p>
            <a:pPr marL="0" indent="0">
              <a:buFont typeface="Wingdings" pitchFamily="2" charset="2"/>
              <a:buNone/>
            </a:pPr>
            <a:r>
              <a:rPr lang="en-US" sz="2500" b="0" kern="1200" dirty="0" smtClean="0">
                <a:solidFill>
                  <a:schemeClr val="tx1"/>
                </a:solidFill>
                <a:effectLst/>
                <a:latin typeface="Times New Roman" pitchFamily="18" charset="0"/>
                <a:cs typeface="Times New Roman" pitchFamily="18" charset="0"/>
              </a:rPr>
              <a:t> </a:t>
            </a:r>
            <a:endParaRPr lang="en-US" sz="2500" b="0" kern="1200" dirty="0">
              <a:solidFill>
                <a:schemeClr val="tx1"/>
              </a:solidFill>
              <a:effectLst/>
              <a:latin typeface="Times New Roman" pitchFamily="18" charset="0"/>
              <a:cs typeface="Times New Roman" pitchFamily="18" charset="0"/>
            </a:endParaRPr>
          </a:p>
        </p:txBody>
      </p:sp>
      <p:sp>
        <p:nvSpPr>
          <p:cNvPr id="2" name="Rectangle 1"/>
          <p:cNvSpPr/>
          <p:nvPr/>
        </p:nvSpPr>
        <p:spPr>
          <a:xfrm>
            <a:off x="6934200" y="4330226"/>
            <a:ext cx="6689546" cy="830997"/>
          </a:xfrm>
          <a:prstGeom prst="rect">
            <a:avLst/>
          </a:prstGeom>
        </p:spPr>
        <p:txBody>
          <a:bodyPr wrap="square">
            <a:spAutoFit/>
          </a:bodyPr>
          <a:lstStyle/>
          <a:p>
            <a:r>
              <a:rPr lang="en-US" dirty="0">
                <a:latin typeface="Times New Roman" pitchFamily="18" charset="0"/>
                <a:cs typeface="Times New Roman" pitchFamily="18" charset="0"/>
              </a:rPr>
              <a:t> </a:t>
            </a:r>
          </a:p>
          <a:p>
            <a:pPr lvl="0"/>
            <a:endParaRPr lang="en-US" dirty="0">
              <a:latin typeface="Times New Roman" pitchFamily="18" charset="0"/>
              <a:cs typeface="Times New Roman"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982" y="1371600"/>
            <a:ext cx="13141711" cy="5587526"/>
          </a:xfrm>
          <a:prstGeom prst="rect">
            <a:avLst/>
          </a:prstGeom>
        </p:spPr>
      </p:pic>
      <p:sp>
        <p:nvSpPr>
          <p:cNvPr id="11" name="Rectangle 10"/>
          <p:cNvSpPr/>
          <p:nvPr/>
        </p:nvSpPr>
        <p:spPr>
          <a:xfrm>
            <a:off x="3489960" y="7136156"/>
            <a:ext cx="7391400" cy="461665"/>
          </a:xfrm>
          <a:prstGeom prst="rect">
            <a:avLst/>
          </a:prstGeom>
        </p:spPr>
        <p:txBody>
          <a:bodyPr wrap="square">
            <a:spAutoFit/>
          </a:bodyPr>
          <a:lstStyle/>
          <a:p>
            <a:pPr lvl="0" algn="ctr"/>
            <a:r>
              <a:rPr lang="en-US" dirty="0" smtClean="0">
                <a:latin typeface="Times New Roman" pitchFamily="18" charset="0"/>
                <a:cs typeface="Times New Roman" pitchFamily="18" charset="0"/>
              </a:rPr>
              <a:t>Figure : Extracted the feature for 10 Fish Images</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324753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79" y="7797726"/>
            <a:ext cx="13739081" cy="448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 y="0"/>
            <a:ext cx="13716000" cy="1219200"/>
          </a:xfrm>
          <a:prstGeom prst="rect">
            <a:avLst/>
          </a:prstGeom>
          <a:gradFill flip="none" rotWithShape="1">
            <a:gsLst>
              <a:gs pos="0">
                <a:srgbClr val="51A0FF">
                  <a:alpha val="54902"/>
                </a:srgbClr>
              </a:gs>
              <a:gs pos="12000">
                <a:srgbClr val="21D6E0"/>
              </a:gs>
              <a:gs pos="66000">
                <a:srgbClr val="0087E6"/>
              </a:gs>
              <a:gs pos="100000">
                <a:srgbClr val="005CBF"/>
              </a:gs>
            </a:gsLst>
            <a:lin ang="13500000" scaled="1"/>
            <a:tileRect/>
          </a:gradFill>
          <a:ln w="0"/>
        </p:spPr>
        <p:style>
          <a:lnRef idx="2">
            <a:schemeClr val="accent1">
              <a:shade val="50000"/>
            </a:schemeClr>
          </a:lnRef>
          <a:fillRef idx="1">
            <a:schemeClr val="accent1"/>
          </a:fillRef>
          <a:effectRef idx="0">
            <a:schemeClr val="accent1"/>
          </a:effectRef>
          <a:fontRef idx="minor">
            <a:schemeClr val="lt1"/>
          </a:fontRef>
        </p:style>
        <p:txBody>
          <a:bodyPr lIns="171945" tIns="85971" rIns="171945" bIns="85971" rtlCol="0" anchor="ctr"/>
          <a:lstStyle/>
          <a:p>
            <a:pPr algn="ctr"/>
            <a:endParaRPr lang="en-US" sz="3700" dirty="0"/>
          </a:p>
        </p:txBody>
      </p:sp>
      <p:pic>
        <p:nvPicPr>
          <p:cNvPr id="6" name="Picture 5">
            <a:extLst>
              <a:ext uri="{FF2B5EF4-FFF2-40B4-BE49-F238E27FC236}">
                <a16:creationId xmlns:a16="http://schemas.microsoft.com/office/drawing/2014/main" id="{68933A25-905E-55A6-3ABC-BBA36AF26DEF}"/>
              </a:ext>
            </a:extLst>
          </p:cNvPr>
          <p:cNvPicPr>
            <a:picLocks noChangeAspect="1"/>
          </p:cNvPicPr>
          <p:nvPr/>
        </p:nvPicPr>
        <p:blipFill>
          <a:blip r:embed="rId3" cstate="print">
            <a:extLst/>
          </a:blip>
          <a:stretch>
            <a:fillRect/>
          </a:stretch>
        </p:blipFill>
        <p:spPr>
          <a:xfrm>
            <a:off x="12191998" y="88743"/>
            <a:ext cx="1600202" cy="1054257"/>
          </a:xfrm>
          <a:prstGeom prst="rect">
            <a:avLst/>
          </a:prstGeom>
        </p:spPr>
      </p:pic>
      <p:sp>
        <p:nvSpPr>
          <p:cNvPr id="42" name="Rectangle 41"/>
          <p:cNvSpPr/>
          <p:nvPr/>
        </p:nvSpPr>
        <p:spPr>
          <a:xfrm>
            <a:off x="13182600" y="7848600"/>
            <a:ext cx="441146" cy="400110"/>
          </a:xfrm>
          <a:prstGeom prst="rect">
            <a:avLst/>
          </a:prstGeom>
        </p:spPr>
        <p:txBody>
          <a:bodyPr wrap="none">
            <a:spAutoFit/>
          </a:bodyPr>
          <a:lstStyle/>
          <a:p>
            <a:r>
              <a:rPr lang="en-GB" sz="2000" b="1" dirty="0" smtClean="0">
                <a:solidFill>
                  <a:schemeClr val="bg1"/>
                </a:solidFill>
                <a:latin typeface="Times New Roman" pitchFamily="18" charset="0"/>
                <a:cs typeface="Times New Roman" pitchFamily="18" charset="0"/>
              </a:rPr>
              <a:t>16</a:t>
            </a:r>
            <a:endParaRPr lang="en-US" sz="2000" b="1" dirty="0">
              <a:solidFill>
                <a:schemeClr val="bg1"/>
              </a:solidFill>
              <a:latin typeface="Times New Roman" pitchFamily="18" charset="0"/>
              <a:cs typeface="Times New Roman" pitchFamily="18" charset="0"/>
            </a:endParaRPr>
          </a:p>
        </p:txBody>
      </p:sp>
      <p:sp>
        <p:nvSpPr>
          <p:cNvPr id="7" name="Rectangle 6"/>
          <p:cNvSpPr/>
          <p:nvPr/>
        </p:nvSpPr>
        <p:spPr>
          <a:xfrm>
            <a:off x="114300" y="152400"/>
            <a:ext cx="6286500" cy="880677"/>
          </a:xfrm>
          <a:prstGeom prst="rect">
            <a:avLst/>
          </a:prstGeom>
        </p:spPr>
        <p:txBody>
          <a:bodyPr wrap="square" lIns="125401" tIns="62700" rIns="125401" bIns="62700">
            <a:spAutoFit/>
          </a:bodyPr>
          <a:lstStyle/>
          <a:p>
            <a:r>
              <a:rPr lang="en-GB" sz="4900" b="1" dirty="0" smtClean="0">
                <a:solidFill>
                  <a:schemeClr val="bg1"/>
                </a:solidFill>
                <a:latin typeface="Times New Roman" pitchFamily="18" charset="0"/>
                <a:cs typeface="Times New Roman" pitchFamily="18" charset="0"/>
              </a:rPr>
              <a:t>Feature</a:t>
            </a:r>
            <a:r>
              <a:rPr lang="en-GB" sz="4900" b="1" baseline="0" dirty="0" smtClean="0">
                <a:solidFill>
                  <a:schemeClr val="bg1"/>
                </a:solidFill>
                <a:latin typeface="Times New Roman" pitchFamily="18" charset="0"/>
                <a:cs typeface="Times New Roman" pitchFamily="18" charset="0"/>
              </a:rPr>
              <a:t> </a:t>
            </a:r>
            <a:r>
              <a:rPr lang="en-GB" sz="4900" b="1" dirty="0" smtClean="0">
                <a:solidFill>
                  <a:schemeClr val="bg1"/>
                </a:solidFill>
                <a:latin typeface="Times New Roman" pitchFamily="18" charset="0"/>
                <a:cs typeface="Times New Roman" pitchFamily="18" charset="0"/>
              </a:rPr>
              <a:t>Selection</a:t>
            </a:r>
            <a:endParaRPr lang="en-US" sz="4900" b="1" dirty="0">
              <a:solidFill>
                <a:schemeClr val="bg1"/>
              </a:solidFill>
              <a:latin typeface="Times New Roman" pitchFamily="18" charset="0"/>
              <a:cs typeface="Times New Roman" pitchFamily="18" charset="0"/>
            </a:endParaRPr>
          </a:p>
        </p:txBody>
      </p:sp>
      <p:pic>
        <p:nvPicPr>
          <p:cNvPr id="11" name="Picture 10" descr="Feature Selection Methods and How to Choose Them"/>
          <p:cNvPicPr/>
          <p:nvPr/>
        </p:nvPicPr>
        <p:blipFill>
          <a:blip r:embed="rId4">
            <a:extLst>
              <a:ext uri="{28A0092B-C50C-407E-A947-70E740481C1C}">
                <a14:useLocalDpi xmlns:a14="http://schemas.microsoft.com/office/drawing/2010/main" val="0"/>
              </a:ext>
            </a:extLst>
          </a:blip>
          <a:srcRect/>
          <a:stretch>
            <a:fillRect/>
          </a:stretch>
        </p:blipFill>
        <p:spPr bwMode="auto">
          <a:xfrm>
            <a:off x="1447798" y="1886622"/>
            <a:ext cx="10744200" cy="5029200"/>
          </a:xfrm>
          <a:prstGeom prst="rect">
            <a:avLst/>
          </a:prstGeom>
          <a:noFill/>
          <a:ln>
            <a:noFill/>
          </a:ln>
        </p:spPr>
      </p:pic>
      <p:sp>
        <p:nvSpPr>
          <p:cNvPr id="2" name="Rectangle 1"/>
          <p:cNvSpPr/>
          <p:nvPr/>
        </p:nvSpPr>
        <p:spPr>
          <a:xfrm>
            <a:off x="4308764" y="1371600"/>
            <a:ext cx="38862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0B01D33-4E46-4044-8FC4-C2F5A4D83908}"/>
              </a:ext>
            </a:extLst>
          </p:cNvPr>
          <p:cNvSpPr txBox="1"/>
          <p:nvPr/>
        </p:nvSpPr>
        <p:spPr>
          <a:xfrm>
            <a:off x="4739245" y="6791750"/>
            <a:ext cx="4099955" cy="338554"/>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Fig 15: </a:t>
            </a:r>
            <a:r>
              <a:rPr lang="en-US" sz="1600" dirty="0">
                <a:latin typeface="Times New Roman" panose="02020603050405020304" pitchFamily="18" charset="0"/>
                <a:cs typeface="Times New Roman" panose="02020603050405020304" pitchFamily="18" charset="0"/>
              </a:rPr>
              <a:t>Feature Selection Techniques of Image</a:t>
            </a:r>
          </a:p>
        </p:txBody>
      </p:sp>
    </p:spTree>
    <p:extLst>
      <p:ext uri="{BB962C8B-B14F-4D97-AF65-F5344CB8AC3E}">
        <p14:creationId xmlns:p14="http://schemas.microsoft.com/office/powerpoint/2010/main" val="29405256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79" y="7797726"/>
            <a:ext cx="13739081" cy="448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 y="0"/>
            <a:ext cx="13716000" cy="1219200"/>
          </a:xfrm>
          <a:prstGeom prst="rect">
            <a:avLst/>
          </a:prstGeom>
          <a:gradFill flip="none" rotWithShape="1">
            <a:gsLst>
              <a:gs pos="0">
                <a:srgbClr val="51A0FF">
                  <a:alpha val="54902"/>
                </a:srgbClr>
              </a:gs>
              <a:gs pos="12000">
                <a:srgbClr val="21D6E0"/>
              </a:gs>
              <a:gs pos="66000">
                <a:srgbClr val="0087E6"/>
              </a:gs>
              <a:gs pos="100000">
                <a:srgbClr val="005CBF"/>
              </a:gs>
            </a:gsLst>
            <a:lin ang="13500000" scaled="1"/>
            <a:tileRect/>
          </a:gradFill>
          <a:ln w="0"/>
        </p:spPr>
        <p:style>
          <a:lnRef idx="2">
            <a:schemeClr val="accent1">
              <a:shade val="50000"/>
            </a:schemeClr>
          </a:lnRef>
          <a:fillRef idx="1">
            <a:schemeClr val="accent1"/>
          </a:fillRef>
          <a:effectRef idx="0">
            <a:schemeClr val="accent1"/>
          </a:effectRef>
          <a:fontRef idx="minor">
            <a:schemeClr val="lt1"/>
          </a:fontRef>
        </p:style>
        <p:txBody>
          <a:bodyPr lIns="171945" tIns="85971" rIns="171945" bIns="85971" rtlCol="0" anchor="ctr"/>
          <a:lstStyle/>
          <a:p>
            <a:pPr algn="ctr"/>
            <a:endParaRPr lang="en-US" sz="3700" dirty="0"/>
          </a:p>
        </p:txBody>
      </p:sp>
      <p:pic>
        <p:nvPicPr>
          <p:cNvPr id="6" name="Picture 5">
            <a:extLst>
              <a:ext uri="{FF2B5EF4-FFF2-40B4-BE49-F238E27FC236}">
                <a16:creationId xmlns:a16="http://schemas.microsoft.com/office/drawing/2014/main" id="{68933A25-905E-55A6-3ABC-BBA36AF26DEF}"/>
              </a:ext>
            </a:extLst>
          </p:cNvPr>
          <p:cNvPicPr>
            <a:picLocks noChangeAspect="1"/>
          </p:cNvPicPr>
          <p:nvPr/>
        </p:nvPicPr>
        <p:blipFill>
          <a:blip r:embed="rId3" cstate="print">
            <a:extLst/>
          </a:blip>
          <a:stretch>
            <a:fillRect/>
          </a:stretch>
        </p:blipFill>
        <p:spPr>
          <a:xfrm>
            <a:off x="12191998" y="88743"/>
            <a:ext cx="1600202" cy="1054257"/>
          </a:xfrm>
          <a:prstGeom prst="rect">
            <a:avLst/>
          </a:prstGeom>
        </p:spPr>
      </p:pic>
      <p:sp>
        <p:nvSpPr>
          <p:cNvPr id="42" name="Rectangle 41"/>
          <p:cNvSpPr/>
          <p:nvPr/>
        </p:nvSpPr>
        <p:spPr>
          <a:xfrm>
            <a:off x="13182600" y="7848600"/>
            <a:ext cx="441146" cy="400110"/>
          </a:xfrm>
          <a:prstGeom prst="rect">
            <a:avLst/>
          </a:prstGeom>
        </p:spPr>
        <p:txBody>
          <a:bodyPr wrap="none">
            <a:spAutoFit/>
          </a:bodyPr>
          <a:lstStyle/>
          <a:p>
            <a:r>
              <a:rPr lang="en-GB" sz="2000" b="1" dirty="0" smtClean="0">
                <a:solidFill>
                  <a:schemeClr val="bg1"/>
                </a:solidFill>
                <a:latin typeface="Times New Roman" pitchFamily="18" charset="0"/>
                <a:cs typeface="Times New Roman" pitchFamily="18" charset="0"/>
              </a:rPr>
              <a:t>19</a:t>
            </a:r>
            <a:endParaRPr lang="en-US" sz="2000" b="1" dirty="0">
              <a:solidFill>
                <a:schemeClr val="bg1"/>
              </a:solidFill>
              <a:latin typeface="Times New Roman" pitchFamily="18" charset="0"/>
              <a:cs typeface="Times New Roman" pitchFamily="18" charset="0"/>
            </a:endParaRPr>
          </a:p>
        </p:txBody>
      </p:sp>
      <p:sp>
        <p:nvSpPr>
          <p:cNvPr id="7" name="Rectangle 6"/>
          <p:cNvSpPr/>
          <p:nvPr/>
        </p:nvSpPr>
        <p:spPr>
          <a:xfrm>
            <a:off x="114300" y="152400"/>
            <a:ext cx="6286500" cy="880677"/>
          </a:xfrm>
          <a:prstGeom prst="rect">
            <a:avLst/>
          </a:prstGeom>
        </p:spPr>
        <p:txBody>
          <a:bodyPr wrap="square" lIns="125401" tIns="62700" rIns="125401" bIns="62700">
            <a:spAutoFit/>
          </a:bodyPr>
          <a:lstStyle/>
          <a:p>
            <a:r>
              <a:rPr lang="en-US" sz="4900" b="1" dirty="0" smtClean="0">
                <a:solidFill>
                  <a:schemeClr val="bg1"/>
                </a:solidFill>
                <a:latin typeface="Times New Roman" pitchFamily="18" charset="0"/>
                <a:cs typeface="Times New Roman" pitchFamily="18" charset="0"/>
              </a:rPr>
              <a:t>Our Model</a:t>
            </a:r>
            <a:endParaRPr lang="en-US" sz="4900" b="1" dirty="0">
              <a:solidFill>
                <a:schemeClr val="bg1"/>
              </a:solidFill>
              <a:latin typeface="Times New Roman" pitchFamily="18" charset="0"/>
              <a:cs typeface="Times New Roman" pitchFamily="18" charset="0"/>
            </a:endParaRPr>
          </a:p>
        </p:txBody>
      </p:sp>
      <p:sp>
        <p:nvSpPr>
          <p:cNvPr id="10" name="Rectangle 9"/>
          <p:cNvSpPr/>
          <p:nvPr/>
        </p:nvSpPr>
        <p:spPr>
          <a:xfrm>
            <a:off x="1485900" y="4082248"/>
            <a:ext cx="6858000" cy="511345"/>
          </a:xfrm>
          <a:prstGeom prst="rect">
            <a:avLst/>
          </a:prstGeom>
        </p:spPr>
        <p:txBody>
          <a:bodyPr lIns="125401" tIns="62700" rIns="125401" bIns="62700">
            <a:spAutoFit/>
          </a:bodyPr>
          <a:lstStyle/>
          <a:p>
            <a:pPr marL="0" indent="0">
              <a:buFont typeface="Wingdings" pitchFamily="2" charset="2"/>
              <a:buNone/>
            </a:pPr>
            <a:r>
              <a:rPr lang="en-US" sz="2500" b="0" kern="1200" dirty="0" smtClean="0">
                <a:solidFill>
                  <a:schemeClr val="tx1"/>
                </a:solidFill>
                <a:effectLst/>
                <a:latin typeface="Times New Roman" pitchFamily="18" charset="0"/>
                <a:ea typeface="+mn-ea"/>
                <a:cs typeface="Times New Roman" pitchFamily="18" charset="0"/>
              </a:rPr>
              <a:t> </a:t>
            </a:r>
            <a:endParaRPr lang="en-US" sz="2500" b="0" kern="1200" dirty="0">
              <a:solidFill>
                <a:schemeClr val="tx1"/>
              </a:solidFill>
              <a:effectLst/>
              <a:latin typeface="Times New Roman" pitchFamily="18" charset="0"/>
              <a:ea typeface="+mn-ea"/>
              <a:cs typeface="Times New Roman" pitchFamily="18" charset="0"/>
            </a:endParaRPr>
          </a:p>
        </p:txBody>
      </p:sp>
      <p:sp>
        <p:nvSpPr>
          <p:cNvPr id="3" name="TextBox 2"/>
          <p:cNvSpPr txBox="1"/>
          <p:nvPr/>
        </p:nvSpPr>
        <p:spPr>
          <a:xfrm>
            <a:off x="3112661" y="6927500"/>
            <a:ext cx="7467599" cy="461665"/>
          </a:xfrm>
          <a:prstGeom prst="rect">
            <a:avLst/>
          </a:prstGeom>
          <a:noFill/>
        </p:spPr>
        <p:txBody>
          <a:bodyPr wrap="square" rtlCol="0">
            <a:spAutoFit/>
          </a:bodyPr>
          <a:lstStyle/>
          <a:p>
            <a:pPr lvl="0" algn="ctr"/>
            <a:r>
              <a:rPr lang="en-US" dirty="0">
                <a:latin typeface="Times New Roman" pitchFamily="18" charset="0"/>
                <a:cs typeface="Times New Roman" pitchFamily="18" charset="0"/>
              </a:rPr>
              <a:t>Figure : </a:t>
            </a:r>
            <a:r>
              <a:rPr lang="en-US" dirty="0" smtClean="0">
                <a:latin typeface="Times New Roman" pitchFamily="18" charset="0"/>
                <a:cs typeface="Times New Roman" pitchFamily="18" charset="0"/>
              </a:rPr>
              <a:t>Demonstration of our model</a:t>
            </a:r>
            <a:endParaRPr lang="en-US" dirty="0">
              <a:latin typeface="Times New Roman" pitchFamily="18" charset="0"/>
              <a:cs typeface="Times New Roman" pitchFamily="18"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295400"/>
            <a:ext cx="12153899" cy="5181600"/>
          </a:xfrm>
          <a:prstGeom prst="rect">
            <a:avLst/>
          </a:prstGeom>
        </p:spPr>
      </p:pic>
    </p:spTree>
    <p:extLst>
      <p:ext uri="{BB962C8B-B14F-4D97-AF65-F5344CB8AC3E}">
        <p14:creationId xmlns:p14="http://schemas.microsoft.com/office/powerpoint/2010/main" val="38122146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79" y="7797726"/>
            <a:ext cx="13739081" cy="448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 y="0"/>
            <a:ext cx="13716000" cy="1219200"/>
          </a:xfrm>
          <a:prstGeom prst="rect">
            <a:avLst/>
          </a:prstGeom>
          <a:gradFill flip="none" rotWithShape="1">
            <a:gsLst>
              <a:gs pos="0">
                <a:srgbClr val="51A0FF">
                  <a:alpha val="54902"/>
                </a:srgbClr>
              </a:gs>
              <a:gs pos="12000">
                <a:srgbClr val="21D6E0"/>
              </a:gs>
              <a:gs pos="66000">
                <a:srgbClr val="0087E6"/>
              </a:gs>
              <a:gs pos="100000">
                <a:srgbClr val="005CBF"/>
              </a:gs>
            </a:gsLst>
            <a:lin ang="13500000" scaled="1"/>
            <a:tileRect/>
          </a:gradFill>
          <a:ln w="0"/>
        </p:spPr>
        <p:style>
          <a:lnRef idx="2">
            <a:schemeClr val="accent1">
              <a:shade val="50000"/>
            </a:schemeClr>
          </a:lnRef>
          <a:fillRef idx="1">
            <a:schemeClr val="accent1"/>
          </a:fillRef>
          <a:effectRef idx="0">
            <a:schemeClr val="accent1"/>
          </a:effectRef>
          <a:fontRef idx="minor">
            <a:schemeClr val="lt1"/>
          </a:fontRef>
        </p:style>
        <p:txBody>
          <a:bodyPr lIns="171945" tIns="85971" rIns="171945" bIns="85971" rtlCol="0" anchor="ctr"/>
          <a:lstStyle/>
          <a:p>
            <a:pPr algn="ctr"/>
            <a:endParaRPr lang="en-US" sz="3700" dirty="0"/>
          </a:p>
        </p:txBody>
      </p:sp>
      <p:pic>
        <p:nvPicPr>
          <p:cNvPr id="6" name="Picture 5">
            <a:extLst>
              <a:ext uri="{FF2B5EF4-FFF2-40B4-BE49-F238E27FC236}">
                <a16:creationId xmlns:a16="http://schemas.microsoft.com/office/drawing/2014/main" id="{68933A25-905E-55A6-3ABC-BBA36AF26DEF}"/>
              </a:ext>
            </a:extLst>
          </p:cNvPr>
          <p:cNvPicPr>
            <a:picLocks noChangeAspect="1"/>
          </p:cNvPicPr>
          <p:nvPr/>
        </p:nvPicPr>
        <p:blipFill>
          <a:blip r:embed="rId3" cstate="print">
            <a:extLst/>
          </a:blip>
          <a:stretch>
            <a:fillRect/>
          </a:stretch>
        </p:blipFill>
        <p:spPr>
          <a:xfrm>
            <a:off x="12191998" y="88743"/>
            <a:ext cx="1600202" cy="1054257"/>
          </a:xfrm>
          <a:prstGeom prst="rect">
            <a:avLst/>
          </a:prstGeom>
        </p:spPr>
      </p:pic>
      <p:sp>
        <p:nvSpPr>
          <p:cNvPr id="42" name="Rectangle 41"/>
          <p:cNvSpPr/>
          <p:nvPr/>
        </p:nvSpPr>
        <p:spPr>
          <a:xfrm>
            <a:off x="13182600" y="7848600"/>
            <a:ext cx="441146" cy="400110"/>
          </a:xfrm>
          <a:prstGeom prst="rect">
            <a:avLst/>
          </a:prstGeom>
        </p:spPr>
        <p:txBody>
          <a:bodyPr wrap="none">
            <a:spAutoFit/>
          </a:bodyPr>
          <a:lstStyle/>
          <a:p>
            <a:r>
              <a:rPr lang="en-GB" sz="2000" b="1" dirty="0" smtClean="0">
                <a:solidFill>
                  <a:schemeClr val="bg1"/>
                </a:solidFill>
                <a:latin typeface="Times New Roman" pitchFamily="18" charset="0"/>
                <a:cs typeface="Times New Roman" pitchFamily="18" charset="0"/>
              </a:rPr>
              <a:t>21</a:t>
            </a:r>
            <a:endParaRPr lang="en-US" sz="2000" b="1" dirty="0">
              <a:solidFill>
                <a:schemeClr val="bg1"/>
              </a:solidFill>
              <a:latin typeface="Times New Roman" pitchFamily="18" charset="0"/>
              <a:cs typeface="Times New Roman" pitchFamily="18" charset="0"/>
            </a:endParaRPr>
          </a:p>
        </p:txBody>
      </p:sp>
      <p:sp>
        <p:nvSpPr>
          <p:cNvPr id="7" name="Rectangle 6"/>
          <p:cNvSpPr/>
          <p:nvPr/>
        </p:nvSpPr>
        <p:spPr>
          <a:xfrm>
            <a:off x="114300" y="76200"/>
            <a:ext cx="6286500" cy="880677"/>
          </a:xfrm>
          <a:prstGeom prst="rect">
            <a:avLst/>
          </a:prstGeom>
        </p:spPr>
        <p:txBody>
          <a:bodyPr wrap="square" lIns="125401" tIns="62700" rIns="125401" bIns="62700">
            <a:spAutoFit/>
          </a:bodyPr>
          <a:lstStyle/>
          <a:p>
            <a:r>
              <a:rPr lang="en-US" sz="4900" b="1" dirty="0" smtClean="0">
                <a:solidFill>
                  <a:schemeClr val="bg1"/>
                </a:solidFill>
                <a:latin typeface="Times New Roman" pitchFamily="18" charset="0"/>
                <a:cs typeface="Times New Roman" pitchFamily="18" charset="0"/>
              </a:rPr>
              <a:t>Dataset</a:t>
            </a:r>
            <a:endParaRPr lang="en-US" sz="4900" b="1" dirty="0">
              <a:solidFill>
                <a:schemeClr val="bg1"/>
              </a:solidFill>
              <a:latin typeface="Times New Roman" pitchFamily="18" charset="0"/>
              <a:cs typeface="Times New Roman" pitchFamily="18" charset="0"/>
            </a:endParaRPr>
          </a:p>
        </p:txBody>
      </p:sp>
      <p:sp>
        <p:nvSpPr>
          <p:cNvPr id="8" name="TextBox 7">
            <a:extLst>
              <a:ext uri="{FF2B5EF4-FFF2-40B4-BE49-F238E27FC236}">
                <a16:creationId xmlns:a16="http://schemas.microsoft.com/office/drawing/2014/main" id="{E6C63E8E-0EC6-9161-D510-3CADEE60A5F5}"/>
              </a:ext>
            </a:extLst>
          </p:cNvPr>
          <p:cNvSpPr txBox="1"/>
          <p:nvPr/>
        </p:nvSpPr>
        <p:spPr>
          <a:xfrm>
            <a:off x="5181600" y="1219200"/>
            <a:ext cx="3200400" cy="461665"/>
          </a:xfrm>
          <a:prstGeom prst="rect">
            <a:avLst/>
          </a:prstGeom>
          <a:noFill/>
        </p:spPr>
        <p:txBody>
          <a:bodyPr wrap="square" rtlCol="0">
            <a:spAutoFit/>
          </a:bodyPr>
          <a:lstStyle/>
          <a:p>
            <a:pPr algn="ctr" defTabSz="457200">
              <a:buClrTx/>
              <a:buFontTx/>
              <a:buNone/>
            </a:pPr>
            <a:r>
              <a:rPr lang="en-GB" b="1" u="sng" kern="1200" dirty="0" smtClean="0">
                <a:latin typeface="Times New Roman"/>
                <a:ea typeface="+mn-ea"/>
                <a:cs typeface="+mn-cs"/>
              </a:rPr>
              <a:t>Primary</a:t>
            </a:r>
            <a:r>
              <a:rPr lang="en-GB" b="1" u="sng" kern="1200" baseline="0" dirty="0" smtClean="0">
                <a:latin typeface="Times New Roman"/>
                <a:ea typeface="+mn-ea"/>
                <a:cs typeface="+mn-cs"/>
              </a:rPr>
              <a:t> Dataset -</a:t>
            </a:r>
            <a:r>
              <a:rPr lang="en-GB" b="1" u="sng" kern="1200" dirty="0" smtClean="0">
                <a:latin typeface="Times New Roman"/>
                <a:ea typeface="+mn-ea"/>
                <a:cs typeface="+mn-cs"/>
              </a:rPr>
              <a:t> I</a:t>
            </a:r>
            <a:endParaRPr lang="en-US" b="1" u="sng" kern="1200" dirty="0">
              <a:latin typeface="Times New Roman"/>
              <a:ea typeface="+mn-ea"/>
              <a:cs typeface="+mn-cs"/>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3047" y="1937657"/>
            <a:ext cx="2255153" cy="2119744"/>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90806" y="4364071"/>
            <a:ext cx="2593769" cy="2112930"/>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51164" y="1956458"/>
            <a:ext cx="2464704" cy="2100943"/>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268081" y="1947057"/>
            <a:ext cx="2007504" cy="2119744"/>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458611" y="4364071"/>
            <a:ext cx="2165135" cy="2112930"/>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46391" y="4364072"/>
            <a:ext cx="2350403" cy="2112930"/>
          </a:xfrm>
          <a:prstGeom prst="rect">
            <a:avLst/>
          </a:prstGeom>
        </p:spPr>
      </p:pic>
      <p:pic>
        <p:nvPicPr>
          <p:cNvPr id="13" name="Picture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105508" y="1918854"/>
            <a:ext cx="3008533" cy="2352048"/>
          </a:xfrm>
          <a:prstGeom prst="rect">
            <a:avLst/>
          </a:prstGeom>
        </p:spPr>
      </p:pic>
      <p:pic>
        <p:nvPicPr>
          <p:cNvPr id="14" name="Picture 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21843" y="1925782"/>
            <a:ext cx="2819400" cy="2345119"/>
          </a:xfrm>
          <a:prstGeom prst="rect">
            <a:avLst/>
          </a:prstGeom>
        </p:spPr>
      </p:pic>
      <p:pic>
        <p:nvPicPr>
          <p:cNvPr id="15" name="Picture 1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429000" y="4406736"/>
            <a:ext cx="2532242" cy="2070265"/>
          </a:xfrm>
          <a:prstGeom prst="rect">
            <a:avLst/>
          </a:prstGeom>
        </p:spPr>
      </p:pic>
      <p:pic>
        <p:nvPicPr>
          <p:cNvPr id="16" name="Picture 1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4895" y="4406736"/>
            <a:ext cx="2619375" cy="2070265"/>
          </a:xfrm>
          <a:prstGeom prst="rect">
            <a:avLst/>
          </a:prstGeom>
        </p:spPr>
      </p:pic>
    </p:spTree>
    <p:extLst>
      <p:ext uri="{BB962C8B-B14F-4D97-AF65-F5344CB8AC3E}">
        <p14:creationId xmlns:p14="http://schemas.microsoft.com/office/powerpoint/2010/main" val="25658256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79" y="7797726"/>
            <a:ext cx="13739081" cy="448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 y="0"/>
            <a:ext cx="13716000" cy="1219200"/>
          </a:xfrm>
          <a:prstGeom prst="rect">
            <a:avLst/>
          </a:prstGeom>
          <a:gradFill flip="none" rotWithShape="1">
            <a:gsLst>
              <a:gs pos="0">
                <a:srgbClr val="51A0FF">
                  <a:alpha val="54902"/>
                </a:srgbClr>
              </a:gs>
              <a:gs pos="12000">
                <a:srgbClr val="21D6E0"/>
              </a:gs>
              <a:gs pos="66000">
                <a:srgbClr val="0087E6"/>
              </a:gs>
              <a:gs pos="100000">
                <a:srgbClr val="005CBF"/>
              </a:gs>
            </a:gsLst>
            <a:lin ang="13500000" scaled="1"/>
            <a:tileRect/>
          </a:gradFill>
          <a:ln w="0"/>
        </p:spPr>
        <p:style>
          <a:lnRef idx="2">
            <a:schemeClr val="accent1">
              <a:shade val="50000"/>
            </a:schemeClr>
          </a:lnRef>
          <a:fillRef idx="1">
            <a:schemeClr val="accent1"/>
          </a:fillRef>
          <a:effectRef idx="0">
            <a:schemeClr val="accent1"/>
          </a:effectRef>
          <a:fontRef idx="minor">
            <a:schemeClr val="lt1"/>
          </a:fontRef>
        </p:style>
        <p:txBody>
          <a:bodyPr lIns="171945" tIns="85971" rIns="171945" bIns="85971" rtlCol="0" anchor="ctr"/>
          <a:lstStyle/>
          <a:p>
            <a:pPr algn="ctr"/>
            <a:endParaRPr lang="en-US" sz="3700" dirty="0">
              <a:latin typeface="Times New Roman" pitchFamily="18" charset="0"/>
              <a:cs typeface="Times New Roman" pitchFamily="18" charset="0"/>
            </a:endParaRPr>
          </a:p>
        </p:txBody>
      </p:sp>
      <p:pic>
        <p:nvPicPr>
          <p:cNvPr id="6" name="Picture 5">
            <a:extLst>
              <a:ext uri="{FF2B5EF4-FFF2-40B4-BE49-F238E27FC236}">
                <a16:creationId xmlns:a16="http://schemas.microsoft.com/office/drawing/2014/main" id="{68933A25-905E-55A6-3ABC-BBA36AF26DEF}"/>
              </a:ext>
            </a:extLst>
          </p:cNvPr>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2191998" y="88743"/>
            <a:ext cx="1600202" cy="1054257"/>
          </a:xfrm>
          <a:prstGeom prst="rect">
            <a:avLst/>
          </a:prstGeom>
        </p:spPr>
      </p:pic>
      <p:sp>
        <p:nvSpPr>
          <p:cNvPr id="25" name="Rounded Rectangle 24"/>
          <p:cNvSpPr/>
          <p:nvPr/>
        </p:nvSpPr>
        <p:spPr>
          <a:xfrm>
            <a:off x="5143500" y="1657249"/>
            <a:ext cx="3314700" cy="457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lIns="125401" tIns="62700" rIns="125401" bIns="62700" rtlCol="0" anchor="ctr"/>
          <a:lstStyle/>
          <a:p>
            <a:pPr algn="ctr"/>
            <a:r>
              <a:rPr lang="en-GB" dirty="0" smtClean="0">
                <a:solidFill>
                  <a:schemeClr val="tx1"/>
                </a:solidFill>
                <a:latin typeface="Times New Roman" pitchFamily="18" charset="0"/>
                <a:cs typeface="Times New Roman" pitchFamily="18" charset="0"/>
              </a:rPr>
              <a:t>Introduction</a:t>
            </a:r>
            <a:endParaRPr lang="en-US" dirty="0">
              <a:solidFill>
                <a:schemeClr val="tx1"/>
              </a:solidFill>
              <a:latin typeface="Times New Roman" pitchFamily="18" charset="0"/>
              <a:cs typeface="Times New Roman" pitchFamily="18" charset="0"/>
            </a:endParaRPr>
          </a:p>
        </p:txBody>
      </p:sp>
      <p:sp>
        <p:nvSpPr>
          <p:cNvPr id="26" name="Round Diagonal Corner Rectangle 25"/>
          <p:cNvSpPr/>
          <p:nvPr/>
        </p:nvSpPr>
        <p:spPr>
          <a:xfrm>
            <a:off x="5257800" y="2297329"/>
            <a:ext cx="3200400" cy="640080"/>
          </a:xfrm>
          <a:prstGeom prst="round2Diag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5401" tIns="62700" rIns="125401" bIns="62700" rtlCol="0" anchor="ctr"/>
          <a:lstStyle/>
          <a:p>
            <a:pPr algn="ctr"/>
            <a:endParaRPr lang="en-US">
              <a:latin typeface="Times New Roman" pitchFamily="18" charset="0"/>
              <a:cs typeface="Times New Roman" pitchFamily="18" charset="0"/>
            </a:endParaRPr>
          </a:p>
        </p:txBody>
      </p:sp>
      <p:sp>
        <p:nvSpPr>
          <p:cNvPr id="27" name="Rounded Rectangle 26"/>
          <p:cNvSpPr/>
          <p:nvPr/>
        </p:nvSpPr>
        <p:spPr>
          <a:xfrm>
            <a:off x="5143500" y="2307039"/>
            <a:ext cx="3314700" cy="457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lIns="125401" tIns="62700" rIns="125401" bIns="62700" rtlCol="0" anchor="ctr"/>
          <a:lstStyle/>
          <a:p>
            <a:pPr algn="ctr"/>
            <a:r>
              <a:rPr lang="en-US" sz="2500" dirty="0" smtClean="0">
                <a:solidFill>
                  <a:schemeClr val="tx1"/>
                </a:solidFill>
                <a:latin typeface="Times New Roman" pitchFamily="18" charset="0"/>
                <a:cs typeface="Times New Roman" panose="02020603050405020304" pitchFamily="18" charset="0"/>
              </a:rPr>
              <a:t>Literature Review</a:t>
            </a:r>
            <a:endParaRPr lang="en-US" sz="2500" dirty="0">
              <a:solidFill>
                <a:schemeClr val="tx1"/>
              </a:solidFill>
              <a:latin typeface="Times New Roman" panose="02020603050405020304" pitchFamily="18" charset="0"/>
              <a:cs typeface="Times New Roman" panose="02020603050405020304" pitchFamily="18" charset="0"/>
            </a:endParaRPr>
          </a:p>
        </p:txBody>
      </p:sp>
      <p:sp>
        <p:nvSpPr>
          <p:cNvPr id="28" name="Round Diagonal Corner Rectangle 27"/>
          <p:cNvSpPr/>
          <p:nvPr/>
        </p:nvSpPr>
        <p:spPr>
          <a:xfrm>
            <a:off x="5486400" y="1748689"/>
            <a:ext cx="2514600" cy="548640"/>
          </a:xfrm>
          <a:prstGeom prst="round2Diag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5401" tIns="62700" rIns="125401" bIns="62700" rtlCol="0" anchor="ctr"/>
          <a:lstStyle/>
          <a:p>
            <a:pPr algn="ctr"/>
            <a:endParaRPr lang="en-US" dirty="0">
              <a:solidFill>
                <a:schemeClr val="tx1"/>
              </a:solidFill>
              <a:latin typeface="Times New Roman" pitchFamily="18" charset="0"/>
              <a:cs typeface="Times New Roman" pitchFamily="18" charset="0"/>
            </a:endParaRPr>
          </a:p>
        </p:txBody>
      </p:sp>
      <p:sp>
        <p:nvSpPr>
          <p:cNvPr id="29" name="Rounded Rectangle 28"/>
          <p:cNvSpPr/>
          <p:nvPr/>
        </p:nvSpPr>
        <p:spPr>
          <a:xfrm>
            <a:off x="5143500" y="3591246"/>
            <a:ext cx="3314700" cy="457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lIns="125401" tIns="62700" rIns="125401" bIns="62700" rtlCol="0" anchor="ctr"/>
          <a:lstStyle/>
          <a:p>
            <a:pPr algn="ctr"/>
            <a:r>
              <a:rPr lang="en-US" sz="2500" dirty="0" smtClean="0">
                <a:solidFill>
                  <a:schemeClr val="tx1"/>
                </a:solidFill>
                <a:latin typeface="Times New Roman" pitchFamily="18" charset="0"/>
                <a:cs typeface="Times New Roman" panose="02020603050405020304" pitchFamily="18" charset="0"/>
              </a:rPr>
              <a:t>Contribution</a:t>
            </a:r>
            <a:endParaRPr lang="en-US" sz="2500" dirty="0">
              <a:solidFill>
                <a:schemeClr val="tx1"/>
              </a:solidFill>
              <a:latin typeface="Times New Roman" panose="02020603050405020304" pitchFamily="18" charset="0"/>
              <a:cs typeface="Times New Roman" panose="02020603050405020304" pitchFamily="18" charset="0"/>
            </a:endParaRPr>
          </a:p>
        </p:txBody>
      </p:sp>
      <p:sp>
        <p:nvSpPr>
          <p:cNvPr id="30" name="Round Diagonal Corner Rectangle 29"/>
          <p:cNvSpPr/>
          <p:nvPr/>
        </p:nvSpPr>
        <p:spPr>
          <a:xfrm>
            <a:off x="5257800" y="3028849"/>
            <a:ext cx="3200400" cy="457200"/>
          </a:xfrm>
          <a:prstGeom prst="round2Diag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5401" tIns="62700" rIns="125401" bIns="62700" rtlCol="0" anchor="ctr"/>
          <a:lstStyle/>
          <a:p>
            <a:pPr algn="ctr"/>
            <a:endParaRPr lang="en-US">
              <a:solidFill>
                <a:schemeClr val="tx1"/>
              </a:solidFill>
              <a:latin typeface="Times New Roman" pitchFamily="18" charset="0"/>
              <a:cs typeface="Times New Roman" pitchFamily="18" charset="0"/>
            </a:endParaRPr>
          </a:p>
        </p:txBody>
      </p:sp>
      <p:sp>
        <p:nvSpPr>
          <p:cNvPr id="31" name="Rounded Rectangle 30"/>
          <p:cNvSpPr/>
          <p:nvPr/>
        </p:nvSpPr>
        <p:spPr>
          <a:xfrm>
            <a:off x="5143500" y="2951166"/>
            <a:ext cx="3314700" cy="457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lIns="125401" tIns="62700" rIns="125401" bIns="62700" rtlCol="0" anchor="ctr"/>
          <a:lstStyle/>
          <a:p>
            <a:pPr algn="ctr"/>
            <a:r>
              <a:rPr lang="en-US" sz="2500" dirty="0" smtClean="0">
                <a:solidFill>
                  <a:schemeClr val="tx1"/>
                </a:solidFill>
                <a:latin typeface="Times New Roman" pitchFamily="18" charset="0"/>
                <a:cs typeface="Times New Roman" panose="02020603050405020304" pitchFamily="18" charset="0"/>
              </a:rPr>
              <a:t>Problem Statement</a:t>
            </a:r>
            <a:endParaRPr lang="en-US" sz="2500" dirty="0">
              <a:solidFill>
                <a:schemeClr val="tx1"/>
              </a:solidFill>
              <a:latin typeface="Times New Roman" panose="02020603050405020304" pitchFamily="18" charset="0"/>
              <a:cs typeface="Times New Roman" panose="02020603050405020304" pitchFamily="18" charset="0"/>
            </a:endParaRPr>
          </a:p>
        </p:txBody>
      </p:sp>
      <p:sp>
        <p:nvSpPr>
          <p:cNvPr id="32" name="Round Diagonal Corner Rectangle 31"/>
          <p:cNvSpPr/>
          <p:nvPr/>
        </p:nvSpPr>
        <p:spPr>
          <a:xfrm>
            <a:off x="5200650" y="4309009"/>
            <a:ext cx="3200400" cy="457200"/>
          </a:xfrm>
          <a:prstGeom prst="round2Diag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5401" tIns="62700" rIns="125401" bIns="62700" rtlCol="0" anchor="ctr"/>
          <a:lstStyle/>
          <a:p>
            <a:pPr algn="ctr"/>
            <a:endParaRPr lang="en-US">
              <a:latin typeface="Times New Roman" pitchFamily="18" charset="0"/>
              <a:cs typeface="Times New Roman" pitchFamily="18" charset="0"/>
            </a:endParaRPr>
          </a:p>
        </p:txBody>
      </p:sp>
      <p:sp>
        <p:nvSpPr>
          <p:cNvPr id="33" name="Rounded Rectangle 32"/>
          <p:cNvSpPr/>
          <p:nvPr/>
        </p:nvSpPr>
        <p:spPr>
          <a:xfrm>
            <a:off x="5143500" y="4287161"/>
            <a:ext cx="3314700" cy="457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lIns="125401" tIns="62700" rIns="125401" bIns="62700" rtlCol="0" anchor="ctr"/>
          <a:lstStyle/>
          <a:p>
            <a:pPr algn="ctr"/>
            <a:r>
              <a:rPr lang="en-US" sz="2500" dirty="0" smtClean="0">
                <a:solidFill>
                  <a:schemeClr val="tx1"/>
                </a:solidFill>
                <a:latin typeface="Times New Roman" pitchFamily="18" charset="0"/>
                <a:cs typeface="Times New Roman" panose="02020603050405020304" pitchFamily="18" charset="0"/>
              </a:rPr>
              <a:t>Proposed </a:t>
            </a:r>
            <a:r>
              <a:rPr lang="en-US" sz="2500" dirty="0" err="1" smtClean="0">
                <a:solidFill>
                  <a:schemeClr val="tx1"/>
                </a:solidFill>
                <a:latin typeface="Times New Roman" pitchFamily="18" charset="0"/>
                <a:cs typeface="Times New Roman" panose="02020603050405020304" pitchFamily="18" charset="0"/>
              </a:rPr>
              <a:t>Methodol</a:t>
            </a:r>
            <a:endParaRPr lang="en-US" sz="2500" dirty="0">
              <a:solidFill>
                <a:schemeClr val="tx1"/>
              </a:solidFill>
              <a:latin typeface="Times New Roman" panose="02020603050405020304" pitchFamily="18" charset="0"/>
              <a:cs typeface="Times New Roman" panose="02020603050405020304" pitchFamily="18" charset="0"/>
            </a:endParaRPr>
          </a:p>
        </p:txBody>
      </p:sp>
      <p:sp>
        <p:nvSpPr>
          <p:cNvPr id="34" name="Round Diagonal Corner Rectangle 33"/>
          <p:cNvSpPr/>
          <p:nvPr/>
        </p:nvSpPr>
        <p:spPr>
          <a:xfrm>
            <a:off x="5148558" y="4949089"/>
            <a:ext cx="3200400" cy="457200"/>
          </a:xfrm>
          <a:prstGeom prst="round2Diag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5401" tIns="62700" rIns="125401" bIns="62700" rtlCol="0" anchor="ctr"/>
          <a:lstStyle/>
          <a:p>
            <a:pPr algn="ctr"/>
            <a:endParaRPr lang="en-US">
              <a:latin typeface="Times New Roman" pitchFamily="18" charset="0"/>
              <a:cs typeface="Times New Roman" pitchFamily="18" charset="0"/>
            </a:endParaRPr>
          </a:p>
        </p:txBody>
      </p:sp>
      <p:sp>
        <p:nvSpPr>
          <p:cNvPr id="35" name="Rounded Rectangle 34"/>
          <p:cNvSpPr/>
          <p:nvPr/>
        </p:nvSpPr>
        <p:spPr>
          <a:xfrm>
            <a:off x="5143500" y="4962846"/>
            <a:ext cx="3314700" cy="457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lIns="125401" tIns="62700" rIns="125401" bIns="62700" rtlCol="0" anchor="ctr"/>
          <a:lstStyle/>
          <a:p>
            <a:pPr algn="ctr"/>
            <a:r>
              <a:rPr lang="en-US" sz="2500" dirty="0" smtClean="0">
                <a:solidFill>
                  <a:schemeClr val="tx1"/>
                </a:solidFill>
                <a:latin typeface="Times New Roman" pitchFamily="18" charset="0"/>
                <a:cs typeface="Times New Roman" panose="02020603050405020304" pitchFamily="18" charset="0"/>
              </a:rPr>
              <a:t>Experiment</a:t>
            </a:r>
            <a:endParaRPr lang="en-US" dirty="0">
              <a:solidFill>
                <a:schemeClr val="tx1"/>
              </a:solidFill>
              <a:latin typeface="Times New Roman" pitchFamily="18" charset="0"/>
              <a:cs typeface="Times New Roman" pitchFamily="18" charset="0"/>
            </a:endParaRPr>
          </a:p>
        </p:txBody>
      </p:sp>
      <p:sp>
        <p:nvSpPr>
          <p:cNvPr id="36" name="Round Diagonal Corner Rectangle 35"/>
          <p:cNvSpPr/>
          <p:nvPr/>
        </p:nvSpPr>
        <p:spPr>
          <a:xfrm>
            <a:off x="5257800" y="5680609"/>
            <a:ext cx="3200400" cy="457200"/>
          </a:xfrm>
          <a:prstGeom prst="round2Diag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5401" tIns="62700" rIns="125401" bIns="62700" rtlCol="0" anchor="ctr"/>
          <a:lstStyle/>
          <a:p>
            <a:pPr algn="ctr"/>
            <a:endParaRPr lang="en-US">
              <a:latin typeface="Times New Roman" pitchFamily="18" charset="0"/>
              <a:cs typeface="Times New Roman" pitchFamily="18" charset="0"/>
            </a:endParaRPr>
          </a:p>
        </p:txBody>
      </p:sp>
      <p:sp>
        <p:nvSpPr>
          <p:cNvPr id="37" name="Rounded Rectangle 36"/>
          <p:cNvSpPr/>
          <p:nvPr/>
        </p:nvSpPr>
        <p:spPr>
          <a:xfrm>
            <a:off x="5143500" y="5680609"/>
            <a:ext cx="3314700" cy="457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lIns="125401" tIns="62700" rIns="125401" bIns="62700" rtlCol="0" anchor="ctr"/>
          <a:lstStyle/>
          <a:p>
            <a:r>
              <a:rPr lang="en-US" sz="2500" dirty="0" smtClean="0">
                <a:solidFill>
                  <a:schemeClr val="tx1"/>
                </a:solidFill>
                <a:latin typeface="Times New Roman" pitchFamily="18" charset="0"/>
                <a:cs typeface="Times New Roman" panose="02020603050405020304" pitchFamily="18" charset="0"/>
              </a:rPr>
              <a:t>     Result </a:t>
            </a:r>
            <a:r>
              <a:rPr lang="en-US" sz="2500" baseline="0" dirty="0" smtClean="0">
                <a:solidFill>
                  <a:schemeClr val="tx1"/>
                </a:solidFill>
                <a:latin typeface="Times New Roman" panose="02020603050405020304" pitchFamily="18" charset="0"/>
                <a:cs typeface="Times New Roman" panose="02020603050405020304" pitchFamily="18" charset="0"/>
              </a:rPr>
              <a:t> </a:t>
            </a:r>
            <a:r>
              <a:rPr lang="en-US" sz="2500" dirty="0" smtClean="0">
                <a:solidFill>
                  <a:schemeClr val="tx1"/>
                </a:solidFill>
                <a:latin typeface="Times New Roman" panose="02020603050405020304" pitchFamily="18" charset="0"/>
                <a:cs typeface="Times New Roman" panose="02020603050405020304" pitchFamily="18" charset="0"/>
              </a:rPr>
              <a:t>Analysis</a:t>
            </a:r>
            <a:endParaRPr lang="en-US" dirty="0">
              <a:solidFill>
                <a:schemeClr val="tx1"/>
              </a:solidFill>
              <a:latin typeface="Times New Roman" pitchFamily="18" charset="0"/>
              <a:cs typeface="Times New Roman" pitchFamily="18" charset="0"/>
            </a:endParaRPr>
          </a:p>
        </p:txBody>
      </p:sp>
      <p:sp>
        <p:nvSpPr>
          <p:cNvPr id="38" name="Round Diagonal Corner Rectangle 37"/>
          <p:cNvSpPr/>
          <p:nvPr/>
        </p:nvSpPr>
        <p:spPr>
          <a:xfrm>
            <a:off x="5257800" y="6400800"/>
            <a:ext cx="3200400" cy="457200"/>
          </a:xfrm>
          <a:prstGeom prst="round2Diag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5401" tIns="62700" rIns="125401" bIns="62700" rtlCol="0" anchor="ctr"/>
          <a:lstStyle/>
          <a:p>
            <a:pPr algn="ctr"/>
            <a:endParaRPr lang="en-US">
              <a:latin typeface="Times New Roman" pitchFamily="18" charset="0"/>
              <a:cs typeface="Times New Roman" pitchFamily="18" charset="0"/>
            </a:endParaRPr>
          </a:p>
        </p:txBody>
      </p:sp>
      <p:sp>
        <p:nvSpPr>
          <p:cNvPr id="39" name="Rounded Rectangle 38"/>
          <p:cNvSpPr/>
          <p:nvPr/>
        </p:nvSpPr>
        <p:spPr>
          <a:xfrm>
            <a:off x="5143499" y="6400799"/>
            <a:ext cx="3337461" cy="64710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lIns="125401" tIns="62700" rIns="125401" bIns="62700" rtlCol="0" anchor="ctr"/>
          <a:lstStyle/>
          <a:p>
            <a:pPr algn="ctr"/>
            <a:r>
              <a:rPr lang="en-US" dirty="0" smtClean="0">
                <a:solidFill>
                  <a:schemeClr val="tx1"/>
                </a:solidFill>
                <a:latin typeface="Times New Roman" pitchFamily="18" charset="0"/>
                <a:cs typeface="Times New Roman" pitchFamily="18" charset="0"/>
              </a:rPr>
              <a:t>Application and Limitations</a:t>
            </a:r>
            <a:endParaRPr lang="en-US" dirty="0">
              <a:solidFill>
                <a:schemeClr val="tx1"/>
              </a:solidFill>
              <a:latin typeface="Times New Roman" pitchFamily="18" charset="0"/>
              <a:cs typeface="Times New Roman" pitchFamily="18" charset="0"/>
            </a:endParaRPr>
          </a:p>
        </p:txBody>
      </p:sp>
      <p:sp>
        <p:nvSpPr>
          <p:cNvPr id="40" name="Rectangle 39"/>
          <p:cNvSpPr/>
          <p:nvPr/>
        </p:nvSpPr>
        <p:spPr>
          <a:xfrm>
            <a:off x="228600" y="182881"/>
            <a:ext cx="3314700" cy="880677"/>
          </a:xfrm>
          <a:prstGeom prst="rect">
            <a:avLst/>
          </a:prstGeom>
        </p:spPr>
        <p:txBody>
          <a:bodyPr wrap="square" lIns="125401" tIns="62700" rIns="125401" bIns="62700">
            <a:spAutoFit/>
          </a:bodyPr>
          <a:lstStyle/>
          <a:p>
            <a:r>
              <a:rPr lang="en-GB" sz="4900" b="1" dirty="0" smtClean="0">
                <a:solidFill>
                  <a:schemeClr val="bg1"/>
                </a:solidFill>
                <a:latin typeface="Times New Roman" pitchFamily="18" charset="0"/>
                <a:cs typeface="Times New Roman" pitchFamily="18" charset="0"/>
              </a:rPr>
              <a:t>Outline</a:t>
            </a:r>
            <a:endParaRPr lang="en-US" sz="4900" b="1" dirty="0">
              <a:solidFill>
                <a:schemeClr val="bg1"/>
              </a:solidFill>
              <a:latin typeface="Times New Roman" pitchFamily="18" charset="0"/>
              <a:cs typeface="Times New Roman" pitchFamily="18" charset="0"/>
            </a:endParaRPr>
          </a:p>
        </p:txBody>
      </p:sp>
      <p:sp>
        <p:nvSpPr>
          <p:cNvPr id="42" name="Rectangle 41"/>
          <p:cNvSpPr/>
          <p:nvPr/>
        </p:nvSpPr>
        <p:spPr>
          <a:xfrm>
            <a:off x="13182600" y="7772400"/>
            <a:ext cx="312906" cy="400110"/>
          </a:xfrm>
          <a:prstGeom prst="rect">
            <a:avLst/>
          </a:prstGeom>
        </p:spPr>
        <p:txBody>
          <a:bodyPr wrap="none">
            <a:spAutoFit/>
          </a:bodyPr>
          <a:lstStyle/>
          <a:p>
            <a:r>
              <a:rPr lang="en-GB" sz="2000" b="1" dirty="0" smtClean="0">
                <a:solidFill>
                  <a:schemeClr val="bg1"/>
                </a:solidFill>
                <a:latin typeface="Times New Roman" pitchFamily="18" charset="0"/>
                <a:cs typeface="Times New Roman" pitchFamily="18" charset="0"/>
              </a:rPr>
              <a:t>1</a:t>
            </a:r>
            <a:endParaRPr lang="en-US" sz="2000" b="1" dirty="0">
              <a:solidFill>
                <a:schemeClr val="bg1"/>
              </a:solidFill>
              <a:latin typeface="Times New Roman" pitchFamily="18" charset="0"/>
              <a:cs typeface="Times New Roman" pitchFamily="18" charset="0"/>
            </a:endParaRPr>
          </a:p>
        </p:txBody>
      </p:sp>
      <p:sp>
        <p:nvSpPr>
          <p:cNvPr id="22" name="Rounded Rectangle 21"/>
          <p:cNvSpPr/>
          <p:nvPr/>
        </p:nvSpPr>
        <p:spPr>
          <a:xfrm>
            <a:off x="5131624" y="7237516"/>
            <a:ext cx="3314700" cy="457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lIns="125401" tIns="62700" rIns="125401" bIns="62700" rtlCol="0" anchor="ctr"/>
          <a:lstStyle/>
          <a:p>
            <a:pPr algn="ctr"/>
            <a:r>
              <a:rPr lang="en-US" sz="2500" dirty="0" smtClean="0">
                <a:solidFill>
                  <a:schemeClr val="tx1"/>
                </a:solidFill>
                <a:latin typeface="Times New Roman" pitchFamily="18" charset="0"/>
                <a:cs typeface="Times New Roman" panose="02020603050405020304" pitchFamily="18" charset="0"/>
              </a:rPr>
              <a:t>Conclusion</a:t>
            </a:r>
            <a:endParaRPr lang="en-US"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4697317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79" y="7797726"/>
            <a:ext cx="13739081" cy="448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 y="0"/>
            <a:ext cx="13716000" cy="1219200"/>
          </a:xfrm>
          <a:prstGeom prst="rect">
            <a:avLst/>
          </a:prstGeom>
          <a:gradFill flip="none" rotWithShape="1">
            <a:gsLst>
              <a:gs pos="0">
                <a:srgbClr val="51A0FF">
                  <a:alpha val="54902"/>
                </a:srgbClr>
              </a:gs>
              <a:gs pos="12000">
                <a:srgbClr val="21D6E0"/>
              </a:gs>
              <a:gs pos="66000">
                <a:srgbClr val="0087E6"/>
              </a:gs>
              <a:gs pos="100000">
                <a:srgbClr val="005CBF"/>
              </a:gs>
            </a:gsLst>
            <a:lin ang="13500000" scaled="1"/>
            <a:tileRect/>
          </a:gradFill>
          <a:ln w="0"/>
        </p:spPr>
        <p:style>
          <a:lnRef idx="2">
            <a:schemeClr val="accent1">
              <a:shade val="50000"/>
            </a:schemeClr>
          </a:lnRef>
          <a:fillRef idx="1">
            <a:schemeClr val="accent1"/>
          </a:fillRef>
          <a:effectRef idx="0">
            <a:schemeClr val="accent1"/>
          </a:effectRef>
          <a:fontRef idx="minor">
            <a:schemeClr val="lt1"/>
          </a:fontRef>
        </p:style>
        <p:txBody>
          <a:bodyPr lIns="171945" tIns="85971" rIns="171945" bIns="85971" rtlCol="0" anchor="ctr"/>
          <a:lstStyle/>
          <a:p>
            <a:pPr algn="ctr"/>
            <a:endParaRPr lang="en-US" sz="3700" dirty="0"/>
          </a:p>
        </p:txBody>
      </p:sp>
      <p:pic>
        <p:nvPicPr>
          <p:cNvPr id="6" name="Picture 5">
            <a:extLst>
              <a:ext uri="{FF2B5EF4-FFF2-40B4-BE49-F238E27FC236}">
                <a16:creationId xmlns:a16="http://schemas.microsoft.com/office/drawing/2014/main" id="{68933A25-905E-55A6-3ABC-BBA36AF26DEF}"/>
              </a:ext>
            </a:extLst>
          </p:cNvPr>
          <p:cNvPicPr>
            <a:picLocks noChangeAspect="1"/>
          </p:cNvPicPr>
          <p:nvPr/>
        </p:nvPicPr>
        <p:blipFill>
          <a:blip r:embed="rId3" cstate="print">
            <a:extLst/>
          </a:blip>
          <a:stretch>
            <a:fillRect/>
          </a:stretch>
        </p:blipFill>
        <p:spPr>
          <a:xfrm>
            <a:off x="12191998" y="88743"/>
            <a:ext cx="1600202" cy="1054257"/>
          </a:xfrm>
          <a:prstGeom prst="rect">
            <a:avLst/>
          </a:prstGeom>
        </p:spPr>
      </p:pic>
      <p:sp>
        <p:nvSpPr>
          <p:cNvPr id="42" name="Rectangle 41"/>
          <p:cNvSpPr/>
          <p:nvPr/>
        </p:nvSpPr>
        <p:spPr>
          <a:xfrm>
            <a:off x="13182600" y="7848600"/>
            <a:ext cx="441146" cy="400110"/>
          </a:xfrm>
          <a:prstGeom prst="rect">
            <a:avLst/>
          </a:prstGeom>
        </p:spPr>
        <p:txBody>
          <a:bodyPr wrap="none">
            <a:spAutoFit/>
          </a:bodyPr>
          <a:lstStyle/>
          <a:p>
            <a:r>
              <a:rPr lang="en-GB" sz="2000" b="1" dirty="0" smtClean="0">
                <a:solidFill>
                  <a:schemeClr val="bg1"/>
                </a:solidFill>
                <a:latin typeface="Times New Roman" pitchFamily="18" charset="0"/>
                <a:cs typeface="Times New Roman" pitchFamily="18" charset="0"/>
              </a:rPr>
              <a:t>21</a:t>
            </a:r>
            <a:endParaRPr lang="en-US" sz="2000" b="1" dirty="0">
              <a:solidFill>
                <a:schemeClr val="bg1"/>
              </a:solidFill>
              <a:latin typeface="Times New Roman" pitchFamily="18" charset="0"/>
              <a:cs typeface="Times New Roman" pitchFamily="18" charset="0"/>
            </a:endParaRPr>
          </a:p>
        </p:txBody>
      </p:sp>
      <p:sp>
        <p:nvSpPr>
          <p:cNvPr id="7" name="Rectangle 6"/>
          <p:cNvSpPr/>
          <p:nvPr/>
        </p:nvSpPr>
        <p:spPr>
          <a:xfrm>
            <a:off x="114300" y="76200"/>
            <a:ext cx="6286500" cy="880677"/>
          </a:xfrm>
          <a:prstGeom prst="rect">
            <a:avLst/>
          </a:prstGeom>
        </p:spPr>
        <p:txBody>
          <a:bodyPr wrap="square" lIns="125401" tIns="62700" rIns="125401" bIns="62700">
            <a:spAutoFit/>
          </a:bodyPr>
          <a:lstStyle/>
          <a:p>
            <a:r>
              <a:rPr lang="en-US" sz="4900" b="1" dirty="0" smtClean="0">
                <a:solidFill>
                  <a:schemeClr val="bg1"/>
                </a:solidFill>
                <a:latin typeface="Times New Roman" pitchFamily="18" charset="0"/>
                <a:cs typeface="Times New Roman" pitchFamily="18" charset="0"/>
              </a:rPr>
              <a:t>Dataset</a:t>
            </a:r>
            <a:endParaRPr lang="en-US" sz="4900" b="1" dirty="0">
              <a:solidFill>
                <a:schemeClr val="bg1"/>
              </a:solidFill>
              <a:latin typeface="Times New Roman" pitchFamily="18" charset="0"/>
              <a:cs typeface="Times New Roman" pitchFamily="18" charset="0"/>
            </a:endParaRPr>
          </a:p>
        </p:txBody>
      </p:sp>
      <p:sp>
        <p:nvSpPr>
          <p:cNvPr id="8" name="TextBox 7">
            <a:extLst>
              <a:ext uri="{FF2B5EF4-FFF2-40B4-BE49-F238E27FC236}">
                <a16:creationId xmlns:a16="http://schemas.microsoft.com/office/drawing/2014/main" id="{E6C63E8E-0EC6-9161-D510-3CADEE60A5F5}"/>
              </a:ext>
            </a:extLst>
          </p:cNvPr>
          <p:cNvSpPr txBox="1"/>
          <p:nvPr/>
        </p:nvSpPr>
        <p:spPr>
          <a:xfrm>
            <a:off x="5181600" y="1219200"/>
            <a:ext cx="3276600" cy="461665"/>
          </a:xfrm>
          <a:prstGeom prst="rect">
            <a:avLst/>
          </a:prstGeom>
          <a:noFill/>
        </p:spPr>
        <p:txBody>
          <a:bodyPr wrap="square" rtlCol="0">
            <a:spAutoFit/>
          </a:bodyPr>
          <a:lstStyle/>
          <a:p>
            <a:pPr algn="ctr" defTabSz="457200">
              <a:buClrTx/>
              <a:buFontTx/>
              <a:buNone/>
            </a:pPr>
            <a:r>
              <a:rPr lang="en-GB" b="1" u="sng" kern="1200" dirty="0" smtClean="0">
                <a:latin typeface="Times New Roman"/>
                <a:ea typeface="+mn-ea"/>
                <a:cs typeface="+mn-cs"/>
              </a:rPr>
              <a:t>Primary</a:t>
            </a:r>
            <a:r>
              <a:rPr lang="en-GB" b="1" u="sng" kern="1200" baseline="0" dirty="0" smtClean="0">
                <a:latin typeface="Times New Roman"/>
                <a:ea typeface="+mn-ea"/>
                <a:cs typeface="+mn-cs"/>
              </a:rPr>
              <a:t> Dataset - II</a:t>
            </a:r>
            <a:endParaRPr lang="en-US" b="1" u="sng" kern="1200" dirty="0">
              <a:latin typeface="Times New Roman"/>
              <a:ea typeface="+mn-ea"/>
              <a:cs typeface="+mn-cs"/>
            </a:endParaRP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2" y="1680865"/>
            <a:ext cx="10058400" cy="2113895"/>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8802" y="3794760"/>
            <a:ext cx="10058400" cy="2000905"/>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81200" y="5846083"/>
            <a:ext cx="9829800" cy="1900535"/>
          </a:xfrm>
          <a:prstGeom prst="rect">
            <a:avLst/>
          </a:prstGeom>
        </p:spPr>
      </p:pic>
    </p:spTree>
    <p:extLst>
      <p:ext uri="{BB962C8B-B14F-4D97-AF65-F5344CB8AC3E}">
        <p14:creationId xmlns:p14="http://schemas.microsoft.com/office/powerpoint/2010/main" val="4291473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79" y="7797726"/>
            <a:ext cx="13739081" cy="448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3079" y="0"/>
            <a:ext cx="13716000" cy="1219200"/>
          </a:xfrm>
          <a:prstGeom prst="rect">
            <a:avLst/>
          </a:prstGeom>
          <a:gradFill flip="none" rotWithShape="1">
            <a:gsLst>
              <a:gs pos="0">
                <a:srgbClr val="51A0FF">
                  <a:alpha val="54902"/>
                </a:srgbClr>
              </a:gs>
              <a:gs pos="12000">
                <a:srgbClr val="21D6E0"/>
              </a:gs>
              <a:gs pos="66000">
                <a:srgbClr val="0087E6"/>
              </a:gs>
              <a:gs pos="100000">
                <a:srgbClr val="005CBF"/>
              </a:gs>
            </a:gsLst>
            <a:lin ang="13500000" scaled="1"/>
            <a:tileRect/>
          </a:gradFill>
          <a:ln w="0"/>
        </p:spPr>
        <p:style>
          <a:lnRef idx="2">
            <a:schemeClr val="accent1">
              <a:shade val="50000"/>
            </a:schemeClr>
          </a:lnRef>
          <a:fillRef idx="1">
            <a:schemeClr val="accent1"/>
          </a:fillRef>
          <a:effectRef idx="0">
            <a:schemeClr val="accent1"/>
          </a:effectRef>
          <a:fontRef idx="minor">
            <a:schemeClr val="lt1"/>
          </a:fontRef>
        </p:style>
        <p:txBody>
          <a:bodyPr lIns="171945" tIns="85971" rIns="171945" bIns="85971" rtlCol="0" anchor="ctr"/>
          <a:lstStyle/>
          <a:p>
            <a:pPr algn="ctr"/>
            <a:endParaRPr lang="en-US" sz="3700" dirty="0"/>
          </a:p>
        </p:txBody>
      </p:sp>
      <p:pic>
        <p:nvPicPr>
          <p:cNvPr id="6" name="Picture 5">
            <a:extLst>
              <a:ext uri="{FF2B5EF4-FFF2-40B4-BE49-F238E27FC236}">
                <a16:creationId xmlns:a16="http://schemas.microsoft.com/office/drawing/2014/main" id="{68933A25-905E-55A6-3ABC-BBA36AF26DEF}"/>
              </a:ext>
            </a:extLst>
          </p:cNvPr>
          <p:cNvPicPr>
            <a:picLocks noChangeAspect="1"/>
          </p:cNvPicPr>
          <p:nvPr/>
        </p:nvPicPr>
        <p:blipFill>
          <a:blip r:embed="rId3" cstate="print">
            <a:extLst/>
          </a:blip>
          <a:stretch>
            <a:fillRect/>
          </a:stretch>
        </p:blipFill>
        <p:spPr>
          <a:xfrm>
            <a:off x="12191998" y="88743"/>
            <a:ext cx="1600202" cy="1054257"/>
          </a:xfrm>
          <a:prstGeom prst="rect">
            <a:avLst/>
          </a:prstGeom>
        </p:spPr>
      </p:pic>
      <p:sp>
        <p:nvSpPr>
          <p:cNvPr id="42" name="Rectangle 41"/>
          <p:cNvSpPr/>
          <p:nvPr/>
        </p:nvSpPr>
        <p:spPr>
          <a:xfrm>
            <a:off x="13182600" y="7848600"/>
            <a:ext cx="441146" cy="400110"/>
          </a:xfrm>
          <a:prstGeom prst="rect">
            <a:avLst/>
          </a:prstGeom>
        </p:spPr>
        <p:txBody>
          <a:bodyPr wrap="none">
            <a:spAutoFit/>
          </a:bodyPr>
          <a:lstStyle/>
          <a:p>
            <a:r>
              <a:rPr lang="en-GB" sz="2000" b="1" dirty="0" smtClean="0">
                <a:solidFill>
                  <a:schemeClr val="bg1"/>
                </a:solidFill>
                <a:latin typeface="Times New Roman" pitchFamily="18" charset="0"/>
                <a:cs typeface="Times New Roman" pitchFamily="18" charset="0"/>
              </a:rPr>
              <a:t>22</a:t>
            </a:r>
            <a:endParaRPr lang="en-US" sz="2000" b="1" dirty="0">
              <a:solidFill>
                <a:schemeClr val="bg1"/>
              </a:solidFill>
              <a:latin typeface="Times New Roman" pitchFamily="18" charset="0"/>
              <a:cs typeface="Times New Roman" pitchFamily="18" charset="0"/>
            </a:endParaRPr>
          </a:p>
        </p:txBody>
      </p:sp>
      <p:sp>
        <p:nvSpPr>
          <p:cNvPr id="7" name="Rectangle 6"/>
          <p:cNvSpPr/>
          <p:nvPr/>
        </p:nvSpPr>
        <p:spPr>
          <a:xfrm>
            <a:off x="114300" y="91560"/>
            <a:ext cx="6286500" cy="880677"/>
          </a:xfrm>
          <a:prstGeom prst="rect">
            <a:avLst/>
          </a:prstGeom>
        </p:spPr>
        <p:txBody>
          <a:bodyPr wrap="square" lIns="125401" tIns="62700" rIns="125401" bIns="62700">
            <a:spAutoFit/>
          </a:bodyPr>
          <a:lstStyle/>
          <a:p>
            <a:r>
              <a:rPr lang="en-US" sz="4900" b="1" dirty="0" smtClean="0">
                <a:solidFill>
                  <a:schemeClr val="bg1"/>
                </a:solidFill>
                <a:latin typeface="Times New Roman" pitchFamily="18" charset="0"/>
                <a:cs typeface="Times New Roman" pitchFamily="18" charset="0"/>
              </a:rPr>
              <a:t>Dataset</a:t>
            </a:r>
            <a:endParaRPr lang="en-US" sz="4900" b="1" dirty="0">
              <a:solidFill>
                <a:schemeClr val="bg1"/>
              </a:solidFill>
              <a:latin typeface="Times New Roman" pitchFamily="18" charset="0"/>
              <a:cs typeface="Times New Roman" pitchFamily="18" charset="0"/>
            </a:endParaRPr>
          </a:p>
        </p:txBody>
      </p:sp>
      <p:sp>
        <p:nvSpPr>
          <p:cNvPr id="8" name="TextBox 7">
            <a:extLst>
              <a:ext uri="{FF2B5EF4-FFF2-40B4-BE49-F238E27FC236}">
                <a16:creationId xmlns:a16="http://schemas.microsoft.com/office/drawing/2014/main" id="{E6C63E8E-0EC6-9161-D510-3CADEE60A5F5}"/>
              </a:ext>
            </a:extLst>
          </p:cNvPr>
          <p:cNvSpPr txBox="1"/>
          <p:nvPr/>
        </p:nvSpPr>
        <p:spPr>
          <a:xfrm>
            <a:off x="5181600" y="1268637"/>
            <a:ext cx="2652448" cy="461665"/>
          </a:xfrm>
          <a:prstGeom prst="rect">
            <a:avLst/>
          </a:prstGeom>
          <a:noFill/>
        </p:spPr>
        <p:txBody>
          <a:bodyPr wrap="square" rtlCol="0">
            <a:spAutoFit/>
          </a:bodyPr>
          <a:lstStyle/>
          <a:p>
            <a:pPr algn="ctr" defTabSz="457200">
              <a:buClrTx/>
              <a:buFontTx/>
              <a:buNone/>
            </a:pPr>
            <a:r>
              <a:rPr lang="en-GB" b="1" u="sng" kern="1200" baseline="0" dirty="0" smtClean="0">
                <a:latin typeface="Times New Roman"/>
                <a:ea typeface="+mn-ea"/>
                <a:cs typeface="+mn-cs"/>
              </a:rPr>
              <a:t>Secondary Dataset</a:t>
            </a:r>
            <a:endParaRPr lang="en-US" b="1" u="sng" kern="1200" dirty="0">
              <a:latin typeface="Times New Roman"/>
              <a:ea typeface="+mn-ea"/>
              <a:cs typeface="+mn-cs"/>
            </a:endParaRPr>
          </a:p>
        </p:txBody>
      </p:sp>
      <p:sp>
        <p:nvSpPr>
          <p:cNvPr id="9" name="Rectangle 8"/>
          <p:cNvSpPr/>
          <p:nvPr/>
        </p:nvSpPr>
        <p:spPr>
          <a:xfrm>
            <a:off x="1574260" y="2270879"/>
            <a:ext cx="10515600" cy="3693319"/>
          </a:xfrm>
          <a:prstGeom prst="rect">
            <a:avLst/>
          </a:prstGeom>
        </p:spPr>
        <p:txBody>
          <a:bodyPr wrap="square">
            <a:spAutoFit/>
          </a:bodyPr>
          <a:lstStyle/>
          <a:p>
            <a:pPr marL="342900" indent="-342900">
              <a:buFont typeface="Wingdings" pitchFamily="2" charset="2"/>
              <a:buChar char="v"/>
            </a:pPr>
            <a:r>
              <a:rPr lang="en-GB" sz="1800" dirty="0" smtClean="0">
                <a:latin typeface="Times New Roman" pitchFamily="18" charset="0"/>
                <a:cs typeface="Times New Roman" pitchFamily="18" charset="0"/>
              </a:rPr>
              <a:t>Fresh</a:t>
            </a:r>
            <a:r>
              <a:rPr lang="en-GB" sz="1800" baseline="0" dirty="0" smtClean="0">
                <a:latin typeface="Times New Roman" pitchFamily="18" charset="0"/>
                <a:cs typeface="Times New Roman" pitchFamily="18" charset="0"/>
              </a:rPr>
              <a:t> water fish disease dataset</a:t>
            </a:r>
            <a:endParaRPr lang="en-GB" sz="1800" dirty="0" smtClean="0">
              <a:latin typeface="Times New Roman" pitchFamily="18" charset="0"/>
              <a:cs typeface="Times New Roman" pitchFamily="18" charset="0"/>
            </a:endParaRPr>
          </a:p>
          <a:p>
            <a:endParaRPr lang="en-GB" sz="1800" dirty="0" smtClean="0">
              <a:latin typeface="Times New Roman" pitchFamily="18" charset="0"/>
              <a:cs typeface="Times New Roman" pitchFamily="18" charset="0"/>
            </a:endParaRPr>
          </a:p>
          <a:p>
            <a:pPr algn="just"/>
            <a:r>
              <a:rPr lang="en-GB" sz="1800" dirty="0" smtClean="0">
                <a:latin typeface="Times New Roman" pitchFamily="18" charset="0"/>
                <a:cs typeface="Times New Roman" pitchFamily="18" charset="0"/>
              </a:rPr>
              <a:t>The Sunamganj Community Based Resource Management Project (CBRMP). It contains a total of 126 fish species from 39 families found in the Sunamganj haor area. CBRMP has promoted community-based fisheries management approaches that, along with their livelihoods focus, are helping to preserve and enhance natural fish stocks in the hoar basin. World Fish support to LGED involves several areas including monitoring the impacts of CBRMP on fish catch, bio-diversity and livelihoods. Apart from pond fisheries, fisheries of haors play a very important role in the livelihood earning of haor people. Large areas of Sylhet, Mymensingh, Sunamganj, Habiganj, MoulviBazar, Kishoreganj and Netrokona districts are covered by many haors. The haor basin has its commercial and ecological importance for fish production. This feature presents some photographs of Epizootic Ulcerative Syndrome (EUS) or Red Spot disease affected fishes of different beels of Sunamganj haor area.</a:t>
            </a:r>
          </a:p>
          <a:p>
            <a:pPr algn="just"/>
            <a:endParaRPr lang="en-GB" sz="1800" dirty="0">
              <a:latin typeface="Times New Roman" pitchFamily="18" charset="0"/>
              <a:cs typeface="Times New Roman" pitchFamily="18" charset="0"/>
            </a:endParaRPr>
          </a:p>
          <a:p>
            <a:pPr marL="285750" indent="-285750" algn="just">
              <a:buFont typeface="Wingdings" pitchFamily="2" charset="2"/>
              <a:buChar char="v"/>
            </a:pPr>
            <a:r>
              <a:rPr lang="en-GB" sz="1800" dirty="0" smtClean="0">
                <a:latin typeface="Times New Roman" pitchFamily="18" charset="0"/>
                <a:cs typeface="Times New Roman" pitchFamily="18" charset="0"/>
              </a:rPr>
              <a:t>We have taken 90% images from our dataset for Training and 10% for Testing. </a:t>
            </a:r>
            <a:endParaRPr lang="en-US" sz="1800" dirty="0">
              <a:latin typeface="Times New Roman" pitchFamily="18" charset="0"/>
              <a:cs typeface="Times New Roman" pitchFamily="18" charset="0"/>
            </a:endParaRPr>
          </a:p>
        </p:txBody>
      </p:sp>
    </p:spTree>
    <p:extLst>
      <p:ext uri="{BB962C8B-B14F-4D97-AF65-F5344CB8AC3E}">
        <p14:creationId xmlns:p14="http://schemas.microsoft.com/office/powerpoint/2010/main" val="7808399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79" y="7797726"/>
            <a:ext cx="13739081" cy="448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 y="0"/>
            <a:ext cx="13716000" cy="1219200"/>
          </a:xfrm>
          <a:prstGeom prst="rect">
            <a:avLst/>
          </a:prstGeom>
          <a:gradFill flip="none" rotWithShape="1">
            <a:gsLst>
              <a:gs pos="0">
                <a:srgbClr val="51A0FF">
                  <a:alpha val="54902"/>
                </a:srgbClr>
              </a:gs>
              <a:gs pos="12000">
                <a:srgbClr val="21D6E0"/>
              </a:gs>
              <a:gs pos="66000">
                <a:srgbClr val="0087E6"/>
              </a:gs>
              <a:gs pos="100000">
                <a:srgbClr val="005CBF"/>
              </a:gs>
            </a:gsLst>
            <a:lin ang="13500000" scaled="1"/>
            <a:tileRect/>
          </a:gradFill>
          <a:ln w="0"/>
        </p:spPr>
        <p:style>
          <a:lnRef idx="2">
            <a:schemeClr val="accent1">
              <a:shade val="50000"/>
            </a:schemeClr>
          </a:lnRef>
          <a:fillRef idx="1">
            <a:schemeClr val="accent1"/>
          </a:fillRef>
          <a:effectRef idx="0">
            <a:schemeClr val="accent1"/>
          </a:effectRef>
          <a:fontRef idx="minor">
            <a:schemeClr val="lt1"/>
          </a:fontRef>
        </p:style>
        <p:txBody>
          <a:bodyPr lIns="171945" tIns="85971" rIns="171945" bIns="85971" rtlCol="0" anchor="ctr"/>
          <a:lstStyle/>
          <a:p>
            <a:pPr algn="ctr"/>
            <a:endParaRPr lang="en-US" sz="3700" dirty="0">
              <a:latin typeface="Times New Roman" pitchFamily="18" charset="0"/>
              <a:cs typeface="Times New Roman" pitchFamily="18" charset="0"/>
            </a:endParaRPr>
          </a:p>
        </p:txBody>
      </p:sp>
      <p:pic>
        <p:nvPicPr>
          <p:cNvPr id="6" name="Picture 5">
            <a:extLst>
              <a:ext uri="{FF2B5EF4-FFF2-40B4-BE49-F238E27FC236}">
                <a16:creationId xmlns:a16="http://schemas.microsoft.com/office/drawing/2014/main" id="{68933A25-905E-55A6-3ABC-BBA36AF26DEF}"/>
              </a:ext>
            </a:extLst>
          </p:cNvPr>
          <p:cNvPicPr>
            <a:picLocks noChangeAspect="1"/>
          </p:cNvPicPr>
          <p:nvPr/>
        </p:nvPicPr>
        <p:blipFill>
          <a:blip r:embed="rId3" cstate="print">
            <a:extLst/>
          </a:blip>
          <a:stretch>
            <a:fillRect/>
          </a:stretch>
        </p:blipFill>
        <p:spPr>
          <a:xfrm>
            <a:off x="12191998" y="88743"/>
            <a:ext cx="1600202" cy="1054257"/>
          </a:xfrm>
          <a:prstGeom prst="rect">
            <a:avLst/>
          </a:prstGeom>
        </p:spPr>
      </p:pic>
      <p:sp>
        <p:nvSpPr>
          <p:cNvPr id="42" name="Rectangle 41"/>
          <p:cNvSpPr/>
          <p:nvPr/>
        </p:nvSpPr>
        <p:spPr>
          <a:xfrm>
            <a:off x="13182600" y="7848600"/>
            <a:ext cx="441146" cy="400110"/>
          </a:xfrm>
          <a:prstGeom prst="rect">
            <a:avLst/>
          </a:prstGeom>
        </p:spPr>
        <p:txBody>
          <a:bodyPr wrap="none">
            <a:spAutoFit/>
          </a:bodyPr>
          <a:lstStyle/>
          <a:p>
            <a:r>
              <a:rPr lang="en-GB" sz="2000" b="1" dirty="0" smtClean="0">
                <a:solidFill>
                  <a:schemeClr val="bg1"/>
                </a:solidFill>
                <a:latin typeface="Times New Roman" pitchFamily="18" charset="0"/>
                <a:cs typeface="Times New Roman" pitchFamily="18" charset="0"/>
              </a:rPr>
              <a:t>20</a:t>
            </a:r>
            <a:endParaRPr lang="en-US" sz="2000" b="1" dirty="0">
              <a:solidFill>
                <a:schemeClr val="bg1"/>
              </a:solidFill>
              <a:latin typeface="Times New Roman" pitchFamily="18" charset="0"/>
              <a:cs typeface="Times New Roman" pitchFamily="18" charset="0"/>
            </a:endParaRPr>
          </a:p>
        </p:txBody>
      </p:sp>
      <p:sp>
        <p:nvSpPr>
          <p:cNvPr id="7" name="Rectangle 6"/>
          <p:cNvSpPr/>
          <p:nvPr/>
        </p:nvSpPr>
        <p:spPr>
          <a:xfrm>
            <a:off x="114300" y="152400"/>
            <a:ext cx="6286500" cy="880677"/>
          </a:xfrm>
          <a:prstGeom prst="rect">
            <a:avLst/>
          </a:prstGeom>
        </p:spPr>
        <p:txBody>
          <a:bodyPr wrap="square" lIns="125401" tIns="62700" rIns="125401" bIns="62700">
            <a:spAutoFit/>
          </a:bodyPr>
          <a:lstStyle/>
          <a:p>
            <a:r>
              <a:rPr lang="en-GB" sz="4900" b="1" dirty="0" smtClean="0">
                <a:solidFill>
                  <a:schemeClr val="bg1"/>
                </a:solidFill>
                <a:latin typeface="Times New Roman" pitchFamily="18" charset="0"/>
                <a:cs typeface="Times New Roman" pitchFamily="18" charset="0"/>
              </a:rPr>
              <a:t>Experiment</a:t>
            </a:r>
            <a:endParaRPr lang="en-US" sz="4900" b="1" dirty="0">
              <a:solidFill>
                <a:schemeClr val="bg1"/>
              </a:solidFill>
              <a:latin typeface="Times New Roman" pitchFamily="18" charset="0"/>
              <a:cs typeface="Times New Roman" pitchFamily="18" charset="0"/>
            </a:endParaRPr>
          </a:p>
        </p:txBody>
      </p:sp>
      <p:sp>
        <p:nvSpPr>
          <p:cNvPr id="8" name="Rectangle 7"/>
          <p:cNvSpPr/>
          <p:nvPr/>
        </p:nvSpPr>
        <p:spPr>
          <a:xfrm>
            <a:off x="3429000" y="3031724"/>
            <a:ext cx="6858000" cy="896066"/>
          </a:xfrm>
          <a:prstGeom prst="rect">
            <a:avLst/>
          </a:prstGeom>
        </p:spPr>
        <p:txBody>
          <a:bodyPr lIns="125401" tIns="62700" rIns="125401" bIns="62700">
            <a:spAutoFit/>
          </a:bodyPr>
          <a:lstStyle/>
          <a:p>
            <a:endParaRPr lang="en-GB" dirty="0" smtClean="0">
              <a:latin typeface="Times New Roman" pitchFamily="18" charset="0"/>
              <a:cs typeface="Times New Roman" pitchFamily="18" charset="0"/>
            </a:endParaRPr>
          </a:p>
          <a:p>
            <a:endParaRPr lang="en-GB" dirty="0">
              <a:latin typeface="Times New Roman" pitchFamily="18" charset="0"/>
              <a:cs typeface="Times New Roman" pitchFamily="18" charset="0"/>
            </a:endParaRPr>
          </a:p>
        </p:txBody>
      </p:sp>
      <p:sp>
        <p:nvSpPr>
          <p:cNvPr id="9" name="Title 9"/>
          <p:cNvSpPr txBox="1">
            <a:spLocks/>
          </p:cNvSpPr>
          <p:nvPr/>
        </p:nvSpPr>
        <p:spPr>
          <a:xfrm>
            <a:off x="4686300" y="1158239"/>
            <a:ext cx="3886200" cy="693360"/>
          </a:xfrm>
          <a:prstGeom prst="rect">
            <a:avLst/>
          </a:prstGeom>
        </p:spPr>
        <p:txBody>
          <a:bodyPr lIns="125401" tIns="62700" rIns="125401" bIns="6270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b="1" u="sng" dirty="0" smtClean="0">
                <a:latin typeface="Times New Roman" pitchFamily="18" charset="0"/>
                <a:cs typeface="Times New Roman" panose="02020603050405020304" pitchFamily="18" charset="0"/>
              </a:rPr>
              <a:t>Tools and Hyperparameter</a:t>
            </a:r>
            <a:endParaRPr lang="en-US" sz="2200" b="1" u="sng" dirty="0">
              <a:latin typeface="Times New Roman" panose="02020603050405020304" pitchFamily="18" charset="0"/>
              <a:cs typeface="Times New Roman" panose="02020603050405020304" pitchFamily="18" charset="0"/>
            </a:endParaRPr>
          </a:p>
        </p:txBody>
      </p:sp>
      <p:graphicFrame>
        <p:nvGraphicFramePr>
          <p:cNvPr id="10" name="Table 9"/>
          <p:cNvGraphicFramePr>
            <a:graphicFrameLocks noGrp="1"/>
          </p:cNvGraphicFramePr>
          <p:nvPr>
            <p:extLst/>
          </p:nvPr>
        </p:nvGraphicFramePr>
        <p:xfrm>
          <a:off x="152737" y="1874519"/>
          <a:ext cx="5029200" cy="3454908"/>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20000"/>
                    </a:ext>
                  </a:extLst>
                </a:gridCol>
                <a:gridCol w="2514600">
                  <a:extLst>
                    <a:ext uri="{9D8B030D-6E8A-4147-A177-3AD203B41FA5}">
                      <a16:colId xmlns:a16="http://schemas.microsoft.com/office/drawing/2014/main" val="20001"/>
                    </a:ext>
                  </a:extLst>
                </a:gridCol>
              </a:tblGrid>
              <a:tr h="534086">
                <a:tc>
                  <a:txBody>
                    <a:bodyPr/>
                    <a:lstStyle/>
                    <a:p>
                      <a:pPr marL="0" marR="0" algn="ctr">
                        <a:lnSpc>
                          <a:spcPct val="107000"/>
                        </a:lnSpc>
                        <a:spcBef>
                          <a:spcPts val="0"/>
                        </a:spcBef>
                        <a:spcAft>
                          <a:spcPts val="0"/>
                        </a:spcAft>
                      </a:pPr>
                      <a:r>
                        <a:rPr lang="en-US" sz="1700" b="1" dirty="0">
                          <a:effectLst/>
                          <a:latin typeface="Arial"/>
                          <a:ea typeface="Calibri"/>
                          <a:cs typeface="Times New Roman"/>
                        </a:rPr>
                        <a:t>Software or Hardware</a:t>
                      </a:r>
                      <a:endParaRPr lang="en-US" sz="1300" dirty="0">
                        <a:effectLst/>
                        <a:latin typeface="Calibri"/>
                        <a:ea typeface="Calibri"/>
                        <a:cs typeface="Times New Roman"/>
                      </a:endParaRPr>
                    </a:p>
                  </a:txBody>
                  <a:tcPr marL="102870" marR="102870" marT="0" marB="0"/>
                </a:tc>
                <a:tc>
                  <a:txBody>
                    <a:bodyPr/>
                    <a:lstStyle/>
                    <a:p>
                      <a:pPr marL="0" marR="0" algn="ctr">
                        <a:lnSpc>
                          <a:spcPct val="107000"/>
                        </a:lnSpc>
                        <a:spcBef>
                          <a:spcPts val="0"/>
                        </a:spcBef>
                        <a:spcAft>
                          <a:spcPts val="0"/>
                        </a:spcAft>
                      </a:pPr>
                      <a:r>
                        <a:rPr lang="en-US" sz="1700" b="1">
                          <a:effectLst/>
                          <a:latin typeface="Arial"/>
                          <a:ea typeface="Calibri"/>
                          <a:cs typeface="Times New Roman"/>
                        </a:rPr>
                        <a:t>Specification</a:t>
                      </a:r>
                      <a:endParaRPr lang="en-US" sz="1300">
                        <a:effectLst/>
                        <a:latin typeface="Calibri"/>
                        <a:ea typeface="Calibri"/>
                        <a:cs typeface="Times New Roman"/>
                      </a:endParaRPr>
                    </a:p>
                    <a:p>
                      <a:pPr marL="0" marR="0" algn="ctr">
                        <a:lnSpc>
                          <a:spcPct val="107000"/>
                        </a:lnSpc>
                        <a:spcBef>
                          <a:spcPts val="0"/>
                        </a:spcBef>
                        <a:spcAft>
                          <a:spcPts val="0"/>
                        </a:spcAft>
                      </a:pPr>
                      <a:r>
                        <a:rPr lang="en-US" sz="1700">
                          <a:effectLst/>
                          <a:latin typeface="Arial"/>
                          <a:ea typeface="Calibri"/>
                          <a:cs typeface="Times New Roman"/>
                        </a:rPr>
                        <a:t> </a:t>
                      </a:r>
                      <a:endParaRPr lang="en-US" sz="1300">
                        <a:effectLst/>
                        <a:latin typeface="Calibri"/>
                        <a:ea typeface="Calibri"/>
                        <a:cs typeface="Times New Roman"/>
                      </a:endParaRPr>
                    </a:p>
                  </a:txBody>
                  <a:tcPr marL="102870" marR="102870" marT="0" marB="0"/>
                </a:tc>
                <a:extLst>
                  <a:ext uri="{0D108BD9-81ED-4DB2-BD59-A6C34878D82A}">
                    <a16:rowId xmlns:a16="http://schemas.microsoft.com/office/drawing/2014/main" val="10000"/>
                  </a:ext>
                </a:extLst>
              </a:tr>
              <a:tr h="448741">
                <a:tc>
                  <a:txBody>
                    <a:bodyPr/>
                    <a:lstStyle/>
                    <a:p>
                      <a:pPr marL="0" marR="0" algn="ctr">
                        <a:lnSpc>
                          <a:spcPct val="107000"/>
                        </a:lnSpc>
                        <a:spcBef>
                          <a:spcPts val="0"/>
                        </a:spcBef>
                        <a:spcAft>
                          <a:spcPts val="0"/>
                        </a:spcAft>
                      </a:pPr>
                      <a:r>
                        <a:rPr lang="en-US" sz="1700" dirty="0" smtClean="0">
                          <a:effectLst/>
                          <a:latin typeface="Arial"/>
                          <a:ea typeface="Calibri"/>
                          <a:cs typeface="Times New Roman"/>
                        </a:rPr>
                        <a:t>CPU</a:t>
                      </a:r>
                      <a:endParaRPr lang="en-US" sz="1300" dirty="0">
                        <a:effectLst/>
                        <a:latin typeface="Calibri"/>
                        <a:ea typeface="Calibri"/>
                        <a:cs typeface="Times New Roman"/>
                      </a:endParaRPr>
                    </a:p>
                  </a:txBody>
                  <a:tcPr marL="102870" marR="102870" marT="0" marB="0"/>
                </a:tc>
                <a:tc>
                  <a:txBody>
                    <a:bodyPr/>
                    <a:lstStyle/>
                    <a:p>
                      <a:pPr marL="0" marR="0" algn="ctr">
                        <a:lnSpc>
                          <a:spcPct val="107000"/>
                        </a:lnSpc>
                        <a:spcBef>
                          <a:spcPts val="0"/>
                        </a:spcBef>
                        <a:spcAft>
                          <a:spcPts val="0"/>
                        </a:spcAft>
                      </a:pPr>
                      <a:r>
                        <a:rPr lang="en-US" sz="2400" kern="1200" dirty="0" smtClean="0">
                          <a:solidFill>
                            <a:schemeClr val="dk1"/>
                          </a:solidFill>
                          <a:effectLst/>
                          <a:latin typeface="+mn-lt"/>
                          <a:ea typeface="+mn-ea"/>
                          <a:cs typeface="+mn-cs"/>
                        </a:rPr>
                        <a:t>Intel Core i7-12700</a:t>
                      </a:r>
                      <a:endParaRPr lang="en-US" sz="1300" dirty="0">
                        <a:effectLst/>
                        <a:latin typeface="Calibri"/>
                        <a:ea typeface="Calibri"/>
                        <a:cs typeface="Times New Roman"/>
                      </a:endParaRPr>
                    </a:p>
                  </a:txBody>
                  <a:tcPr marL="102870" marR="102870" marT="0" marB="0"/>
                </a:tc>
                <a:extLst>
                  <a:ext uri="{0D108BD9-81ED-4DB2-BD59-A6C34878D82A}">
                    <a16:rowId xmlns:a16="http://schemas.microsoft.com/office/drawing/2014/main" val="10001"/>
                  </a:ext>
                </a:extLst>
              </a:tr>
              <a:tr h="534086">
                <a:tc>
                  <a:txBody>
                    <a:bodyPr/>
                    <a:lstStyle/>
                    <a:p>
                      <a:pPr marL="0" marR="0" algn="ctr">
                        <a:lnSpc>
                          <a:spcPct val="107000"/>
                        </a:lnSpc>
                        <a:spcBef>
                          <a:spcPts val="0"/>
                        </a:spcBef>
                        <a:spcAft>
                          <a:spcPts val="0"/>
                        </a:spcAft>
                      </a:pPr>
                      <a:r>
                        <a:rPr lang="en-US" sz="1700" dirty="0" smtClean="0">
                          <a:effectLst/>
                          <a:latin typeface="Arial"/>
                          <a:ea typeface="Calibri"/>
                          <a:cs typeface="Times New Roman"/>
                        </a:rPr>
                        <a:t>GPU</a:t>
                      </a:r>
                      <a:endParaRPr lang="en-US" sz="1300" dirty="0">
                        <a:effectLst/>
                        <a:latin typeface="Calibri"/>
                        <a:ea typeface="Calibri"/>
                        <a:cs typeface="Times New Roman"/>
                      </a:endParaRPr>
                    </a:p>
                  </a:txBody>
                  <a:tcPr marL="102870" marR="102870" marT="0" marB="0"/>
                </a:tc>
                <a:tc>
                  <a:txBody>
                    <a:bodyPr/>
                    <a:lstStyle/>
                    <a:p>
                      <a:pPr marL="0" marR="0" algn="ctr">
                        <a:lnSpc>
                          <a:spcPct val="107000"/>
                        </a:lnSpc>
                        <a:spcBef>
                          <a:spcPts val="0"/>
                        </a:spcBef>
                        <a:spcAft>
                          <a:spcPts val="0"/>
                        </a:spcAft>
                      </a:pPr>
                      <a:r>
                        <a:rPr lang="en-US" sz="2400" kern="1200" dirty="0" smtClean="0">
                          <a:solidFill>
                            <a:schemeClr val="dk1"/>
                          </a:solidFill>
                          <a:effectLst/>
                          <a:latin typeface="+mn-lt"/>
                          <a:ea typeface="+mn-ea"/>
                          <a:cs typeface="+mn-cs"/>
                        </a:rPr>
                        <a:t>GeForce RTX 3060 Ti</a:t>
                      </a:r>
                      <a:endParaRPr lang="en-US" sz="1300" dirty="0">
                        <a:effectLst/>
                        <a:latin typeface="Calibri"/>
                        <a:ea typeface="Calibri"/>
                        <a:cs typeface="Times New Roman"/>
                      </a:endParaRPr>
                    </a:p>
                  </a:txBody>
                  <a:tcPr marL="102870" marR="102870" marT="0" marB="0"/>
                </a:tc>
                <a:extLst>
                  <a:ext uri="{0D108BD9-81ED-4DB2-BD59-A6C34878D82A}">
                    <a16:rowId xmlns:a16="http://schemas.microsoft.com/office/drawing/2014/main" val="10002"/>
                  </a:ext>
                </a:extLst>
              </a:tr>
              <a:tr h="445008">
                <a:tc>
                  <a:txBody>
                    <a:bodyPr/>
                    <a:lstStyle/>
                    <a:p>
                      <a:pPr marL="0" marR="0" algn="ctr">
                        <a:lnSpc>
                          <a:spcPct val="107000"/>
                        </a:lnSpc>
                        <a:spcBef>
                          <a:spcPts val="0"/>
                        </a:spcBef>
                        <a:spcAft>
                          <a:spcPts val="0"/>
                        </a:spcAft>
                      </a:pPr>
                      <a:r>
                        <a:rPr lang="en-US" sz="1700" baseline="0" dirty="0">
                          <a:effectLst/>
                          <a:latin typeface="Arial"/>
                          <a:ea typeface="Calibri"/>
                          <a:cs typeface="Times New Roman"/>
                        </a:rPr>
                        <a:t> </a:t>
                      </a:r>
                      <a:r>
                        <a:rPr lang="en-US" sz="1700" baseline="0" dirty="0" smtClean="0">
                          <a:effectLst/>
                          <a:latin typeface="Arial"/>
                          <a:ea typeface="Calibri"/>
                          <a:cs typeface="Times New Roman"/>
                        </a:rPr>
                        <a:t>    </a:t>
                      </a:r>
                      <a:r>
                        <a:rPr lang="en-US" sz="1700" dirty="0" smtClean="0">
                          <a:effectLst/>
                          <a:latin typeface="Arial"/>
                          <a:ea typeface="Calibri"/>
                          <a:cs typeface="Times New Roman"/>
                        </a:rPr>
                        <a:t>RAM</a:t>
                      </a:r>
                      <a:endParaRPr lang="en-US" sz="1300" dirty="0">
                        <a:effectLst/>
                        <a:latin typeface="Calibri"/>
                        <a:ea typeface="Calibri"/>
                        <a:cs typeface="Times New Roman"/>
                      </a:endParaRPr>
                    </a:p>
                  </a:txBody>
                  <a:tcPr marL="102870" marR="102870" marT="0" marB="0"/>
                </a:tc>
                <a:tc>
                  <a:txBody>
                    <a:bodyPr/>
                    <a:lstStyle/>
                    <a:p>
                      <a:pPr marL="0" marR="0" algn="ctr">
                        <a:lnSpc>
                          <a:spcPct val="107000"/>
                        </a:lnSpc>
                        <a:spcBef>
                          <a:spcPts val="0"/>
                        </a:spcBef>
                        <a:spcAft>
                          <a:spcPts val="0"/>
                        </a:spcAft>
                      </a:pPr>
                      <a:r>
                        <a:rPr lang="en-US" sz="2400" kern="1200" dirty="0" smtClean="0">
                          <a:solidFill>
                            <a:schemeClr val="dk1"/>
                          </a:solidFill>
                          <a:effectLst/>
                          <a:latin typeface="+mn-lt"/>
                          <a:ea typeface="+mn-ea"/>
                          <a:cs typeface="+mn-cs"/>
                        </a:rPr>
                        <a:t>DDR4 32 GB</a:t>
                      </a:r>
                      <a:endParaRPr lang="en-US" sz="1300" dirty="0">
                        <a:effectLst/>
                        <a:latin typeface="Calibri"/>
                        <a:ea typeface="Calibri"/>
                        <a:cs typeface="Times New Roman"/>
                      </a:endParaRPr>
                    </a:p>
                  </a:txBody>
                  <a:tcPr marL="102870" marR="102870" marT="0" marB="0"/>
                </a:tc>
                <a:extLst>
                  <a:ext uri="{0D108BD9-81ED-4DB2-BD59-A6C34878D82A}">
                    <a16:rowId xmlns:a16="http://schemas.microsoft.com/office/drawing/2014/main" val="10003"/>
                  </a:ext>
                </a:extLst>
              </a:tr>
              <a:tr h="445008">
                <a:tc>
                  <a:txBody>
                    <a:bodyPr/>
                    <a:lstStyle/>
                    <a:p>
                      <a:pPr marL="0" marR="0" algn="ctr">
                        <a:lnSpc>
                          <a:spcPct val="107000"/>
                        </a:lnSpc>
                        <a:spcBef>
                          <a:spcPts val="0"/>
                        </a:spcBef>
                        <a:spcAft>
                          <a:spcPts val="0"/>
                        </a:spcAft>
                      </a:pPr>
                      <a:r>
                        <a:rPr lang="en-US" sz="1700" dirty="0">
                          <a:effectLst/>
                          <a:latin typeface="Arial"/>
                          <a:ea typeface="Calibri"/>
                          <a:cs typeface="Times New Roman"/>
                        </a:rPr>
                        <a:t>       Python</a:t>
                      </a:r>
                      <a:endParaRPr lang="en-US" sz="1300" dirty="0">
                        <a:effectLst/>
                        <a:latin typeface="Calibri"/>
                        <a:ea typeface="Calibri"/>
                        <a:cs typeface="Times New Roman"/>
                      </a:endParaRPr>
                    </a:p>
                  </a:txBody>
                  <a:tcPr marL="102870" marR="102870" marT="0" marB="0"/>
                </a:tc>
                <a:tc>
                  <a:txBody>
                    <a:bodyPr/>
                    <a:lstStyle/>
                    <a:p>
                      <a:pPr marL="0" marR="0" algn="ctr">
                        <a:lnSpc>
                          <a:spcPct val="107000"/>
                        </a:lnSpc>
                        <a:spcBef>
                          <a:spcPts val="0"/>
                        </a:spcBef>
                        <a:spcAft>
                          <a:spcPts val="0"/>
                        </a:spcAft>
                      </a:pPr>
                      <a:r>
                        <a:rPr lang="en-US" sz="2400" kern="1200" dirty="0" smtClean="0">
                          <a:solidFill>
                            <a:schemeClr val="dk1"/>
                          </a:solidFill>
                          <a:effectLst/>
                          <a:latin typeface="+mn-lt"/>
                          <a:ea typeface="+mn-ea"/>
                          <a:cs typeface="+mn-cs"/>
                        </a:rPr>
                        <a:t>3.10</a:t>
                      </a:r>
                      <a:endParaRPr lang="en-US" sz="1300" dirty="0">
                        <a:effectLst/>
                        <a:latin typeface="Calibri"/>
                        <a:ea typeface="Calibri"/>
                        <a:cs typeface="Times New Roman"/>
                      </a:endParaRPr>
                    </a:p>
                  </a:txBody>
                  <a:tcPr marL="102870" marR="102870" marT="0" marB="0"/>
                </a:tc>
                <a:extLst>
                  <a:ext uri="{0D108BD9-81ED-4DB2-BD59-A6C34878D82A}">
                    <a16:rowId xmlns:a16="http://schemas.microsoft.com/office/drawing/2014/main" val="10004"/>
                  </a:ext>
                </a:extLst>
              </a:tr>
              <a:tr h="445008">
                <a:tc>
                  <a:txBody>
                    <a:bodyPr/>
                    <a:lstStyle/>
                    <a:p>
                      <a:pPr marL="0" marR="0" algn="ctr">
                        <a:lnSpc>
                          <a:spcPct val="107000"/>
                        </a:lnSpc>
                        <a:spcBef>
                          <a:spcPts val="0"/>
                        </a:spcBef>
                        <a:spcAft>
                          <a:spcPts val="0"/>
                        </a:spcAft>
                      </a:pPr>
                      <a:r>
                        <a:rPr lang="en-US" sz="1700" dirty="0">
                          <a:effectLst/>
                          <a:latin typeface="Arial"/>
                          <a:ea typeface="Calibri"/>
                          <a:cs typeface="Times New Roman"/>
                        </a:rPr>
                        <a:t>       PyTorch</a:t>
                      </a:r>
                      <a:endParaRPr lang="en-US" sz="1300" dirty="0">
                        <a:effectLst/>
                        <a:latin typeface="Calibri"/>
                        <a:ea typeface="Calibri"/>
                        <a:cs typeface="Times New Roman"/>
                      </a:endParaRPr>
                    </a:p>
                  </a:txBody>
                  <a:tcPr marL="102870" marR="102870" marT="0" marB="0"/>
                </a:tc>
                <a:tc>
                  <a:txBody>
                    <a:bodyPr/>
                    <a:lstStyle/>
                    <a:p>
                      <a:pPr marL="0" marR="0" algn="ctr">
                        <a:lnSpc>
                          <a:spcPct val="107000"/>
                        </a:lnSpc>
                        <a:spcBef>
                          <a:spcPts val="0"/>
                        </a:spcBef>
                        <a:spcAft>
                          <a:spcPts val="0"/>
                        </a:spcAft>
                      </a:pPr>
                      <a:r>
                        <a:rPr lang="en-US" sz="1700" dirty="0" smtClean="0">
                          <a:effectLst/>
                          <a:latin typeface="Arial"/>
                          <a:ea typeface="Calibri"/>
                          <a:cs typeface="Times New Roman"/>
                        </a:rPr>
                        <a:t> </a:t>
                      </a:r>
                      <a:r>
                        <a:rPr lang="en-US" sz="1700" dirty="0">
                          <a:effectLst/>
                          <a:latin typeface="Arial"/>
                          <a:ea typeface="Calibri"/>
                          <a:cs typeface="Times New Roman"/>
                        </a:rPr>
                        <a:t>2.0</a:t>
                      </a:r>
                      <a:endParaRPr lang="en-US" sz="1300" dirty="0">
                        <a:effectLst/>
                        <a:latin typeface="Calibri"/>
                        <a:ea typeface="Calibri"/>
                        <a:cs typeface="Times New Roman"/>
                      </a:endParaRPr>
                    </a:p>
                  </a:txBody>
                  <a:tcPr marL="102870" marR="102870" marT="0" marB="0"/>
                </a:tc>
                <a:extLst>
                  <a:ext uri="{0D108BD9-81ED-4DB2-BD59-A6C34878D82A}">
                    <a16:rowId xmlns:a16="http://schemas.microsoft.com/office/drawing/2014/main" val="10005"/>
                  </a:ext>
                </a:extLst>
              </a:tr>
            </a:tbl>
          </a:graphicData>
        </a:graphic>
      </p:graphicFrame>
      <p:graphicFrame>
        <p:nvGraphicFramePr>
          <p:cNvPr id="11" name="Table 10"/>
          <p:cNvGraphicFramePr>
            <a:graphicFrameLocks noGrp="1"/>
          </p:cNvGraphicFramePr>
          <p:nvPr>
            <p:extLst/>
          </p:nvPr>
        </p:nvGraphicFramePr>
        <p:xfrm>
          <a:off x="5943601" y="1857131"/>
          <a:ext cx="7543800" cy="5212894"/>
        </p:xfrm>
        <a:graphic>
          <a:graphicData uri="http://schemas.openxmlformats.org/drawingml/2006/table">
            <a:tbl>
              <a:tblPr firstRow="1" bandRow="1">
                <a:tableStyleId>{5C22544A-7EE6-4342-B048-85BDC9FD1C3A}</a:tableStyleId>
              </a:tblPr>
              <a:tblGrid>
                <a:gridCol w="3825240">
                  <a:extLst>
                    <a:ext uri="{9D8B030D-6E8A-4147-A177-3AD203B41FA5}">
                      <a16:colId xmlns:a16="http://schemas.microsoft.com/office/drawing/2014/main" val="20000"/>
                    </a:ext>
                  </a:extLst>
                </a:gridCol>
                <a:gridCol w="3718560">
                  <a:extLst>
                    <a:ext uri="{9D8B030D-6E8A-4147-A177-3AD203B41FA5}">
                      <a16:colId xmlns:a16="http://schemas.microsoft.com/office/drawing/2014/main" val="20001"/>
                    </a:ext>
                  </a:extLst>
                </a:gridCol>
              </a:tblGrid>
              <a:tr h="405978">
                <a:tc>
                  <a:txBody>
                    <a:bodyPr/>
                    <a:lstStyle/>
                    <a:p>
                      <a:pPr marL="0" marR="0">
                        <a:lnSpc>
                          <a:spcPct val="107000"/>
                        </a:lnSpc>
                        <a:spcBef>
                          <a:spcPts val="0"/>
                        </a:spcBef>
                        <a:spcAft>
                          <a:spcPts val="0"/>
                        </a:spcAft>
                        <a:tabLst>
                          <a:tab pos="2146935" algn="l"/>
                        </a:tabLst>
                      </a:pPr>
                      <a:r>
                        <a:rPr lang="en-US" sz="1700" b="1" dirty="0">
                          <a:effectLst/>
                          <a:latin typeface="Arial"/>
                          <a:ea typeface="Calibri"/>
                          <a:cs typeface="Times New Roman"/>
                        </a:rPr>
                        <a:t>           Hyperparameters</a:t>
                      </a:r>
                      <a:endParaRPr lang="en-US" sz="1300" dirty="0">
                        <a:effectLst/>
                        <a:latin typeface="Calibri"/>
                        <a:ea typeface="Calibri"/>
                        <a:cs typeface="Times New Roman"/>
                      </a:endParaRPr>
                    </a:p>
                    <a:p>
                      <a:pPr marL="0" marR="0">
                        <a:lnSpc>
                          <a:spcPct val="107000"/>
                        </a:lnSpc>
                        <a:spcBef>
                          <a:spcPts val="0"/>
                        </a:spcBef>
                        <a:spcAft>
                          <a:spcPts val="0"/>
                        </a:spcAft>
                        <a:tabLst>
                          <a:tab pos="2146935" algn="l"/>
                        </a:tabLst>
                      </a:pPr>
                      <a:r>
                        <a:rPr lang="en-US" sz="1700" dirty="0">
                          <a:effectLst/>
                          <a:latin typeface="Arial"/>
                          <a:ea typeface="Calibri"/>
                          <a:cs typeface="Times New Roman"/>
                        </a:rPr>
                        <a:t> </a:t>
                      </a:r>
                      <a:endParaRPr lang="en-US" sz="1300" dirty="0">
                        <a:effectLst/>
                        <a:latin typeface="Calibri"/>
                        <a:ea typeface="Calibri"/>
                        <a:cs typeface="Times New Roman"/>
                      </a:endParaRPr>
                    </a:p>
                  </a:txBody>
                  <a:tcPr marL="102870" marR="102870" marT="0" marB="0"/>
                </a:tc>
                <a:tc>
                  <a:txBody>
                    <a:bodyPr/>
                    <a:lstStyle/>
                    <a:p>
                      <a:pPr marL="0" marR="0">
                        <a:lnSpc>
                          <a:spcPct val="107000"/>
                        </a:lnSpc>
                        <a:spcBef>
                          <a:spcPts val="0"/>
                        </a:spcBef>
                        <a:spcAft>
                          <a:spcPts val="0"/>
                        </a:spcAft>
                        <a:tabLst>
                          <a:tab pos="2146935" algn="l"/>
                        </a:tabLst>
                      </a:pPr>
                      <a:r>
                        <a:rPr lang="en-US" sz="1700" b="1" dirty="0">
                          <a:effectLst/>
                          <a:latin typeface="Arial"/>
                          <a:ea typeface="Calibri"/>
                          <a:cs typeface="Times New Roman"/>
                        </a:rPr>
                        <a:t>                      Values</a:t>
                      </a:r>
                      <a:endParaRPr lang="en-US" sz="1300" dirty="0">
                        <a:effectLst/>
                        <a:latin typeface="Calibri"/>
                        <a:ea typeface="Calibri"/>
                        <a:cs typeface="Times New Roman"/>
                      </a:endParaRPr>
                    </a:p>
                    <a:p>
                      <a:pPr marL="0" marR="0">
                        <a:lnSpc>
                          <a:spcPct val="107000"/>
                        </a:lnSpc>
                        <a:spcBef>
                          <a:spcPts val="0"/>
                        </a:spcBef>
                        <a:spcAft>
                          <a:spcPts val="0"/>
                        </a:spcAft>
                        <a:tabLst>
                          <a:tab pos="2146935" algn="l"/>
                        </a:tabLst>
                      </a:pPr>
                      <a:r>
                        <a:rPr lang="en-US" sz="1700" dirty="0">
                          <a:effectLst/>
                          <a:latin typeface="Arial"/>
                          <a:ea typeface="Calibri"/>
                          <a:cs typeface="Times New Roman"/>
                        </a:rPr>
                        <a:t> </a:t>
                      </a:r>
                      <a:endParaRPr lang="en-US" sz="1300" dirty="0">
                        <a:effectLst/>
                        <a:latin typeface="Calibri"/>
                        <a:ea typeface="Calibri"/>
                        <a:cs typeface="Times New Roman"/>
                      </a:endParaRPr>
                    </a:p>
                  </a:txBody>
                  <a:tcPr marL="102870" marR="102870" marT="0" marB="0"/>
                </a:tc>
                <a:extLst>
                  <a:ext uri="{0D108BD9-81ED-4DB2-BD59-A6C34878D82A}">
                    <a16:rowId xmlns:a16="http://schemas.microsoft.com/office/drawing/2014/main" val="10000"/>
                  </a:ext>
                </a:extLst>
              </a:tr>
              <a:tr h="373410">
                <a:tc>
                  <a:txBody>
                    <a:bodyPr/>
                    <a:lstStyle/>
                    <a:p>
                      <a:pPr marL="0" marR="0">
                        <a:lnSpc>
                          <a:spcPct val="107000"/>
                        </a:lnSpc>
                        <a:spcBef>
                          <a:spcPts val="0"/>
                        </a:spcBef>
                        <a:spcAft>
                          <a:spcPts val="0"/>
                        </a:spcAft>
                        <a:tabLst>
                          <a:tab pos="2146935" algn="l"/>
                        </a:tabLst>
                      </a:pPr>
                      <a:r>
                        <a:rPr lang="en-US" sz="1700" dirty="0">
                          <a:effectLst/>
                          <a:latin typeface="Arial"/>
                          <a:ea typeface="Calibri"/>
                          <a:cs typeface="Times New Roman"/>
                        </a:rPr>
                        <a:t>            Learning Rate</a:t>
                      </a:r>
                      <a:endParaRPr lang="en-US" sz="1300" dirty="0">
                        <a:effectLst/>
                        <a:latin typeface="Calibri"/>
                        <a:ea typeface="Calibri"/>
                        <a:cs typeface="Times New Roman"/>
                      </a:endParaRPr>
                    </a:p>
                  </a:txBody>
                  <a:tcPr marL="102870" marR="102870" marT="0" marB="0"/>
                </a:tc>
                <a:tc>
                  <a:txBody>
                    <a:bodyPr/>
                    <a:lstStyle/>
                    <a:p>
                      <a:pPr marL="0" marR="0">
                        <a:lnSpc>
                          <a:spcPct val="107000"/>
                        </a:lnSpc>
                        <a:spcBef>
                          <a:spcPts val="0"/>
                        </a:spcBef>
                        <a:spcAft>
                          <a:spcPts val="0"/>
                        </a:spcAft>
                        <a:tabLst>
                          <a:tab pos="2146935" algn="l"/>
                        </a:tabLst>
                      </a:pPr>
                      <a:r>
                        <a:rPr lang="en-US" sz="1700" dirty="0">
                          <a:effectLst/>
                          <a:latin typeface="Arial"/>
                          <a:ea typeface="Calibri"/>
                          <a:cs typeface="Times New Roman"/>
                        </a:rPr>
                        <a:t>                    0.001</a:t>
                      </a:r>
                      <a:endParaRPr lang="en-US" sz="1300" dirty="0">
                        <a:effectLst/>
                        <a:latin typeface="Calibri"/>
                        <a:ea typeface="Calibri"/>
                        <a:cs typeface="Times New Roman"/>
                      </a:endParaRPr>
                    </a:p>
                  </a:txBody>
                  <a:tcPr marL="102870" marR="102870" marT="0" marB="0"/>
                </a:tc>
                <a:extLst>
                  <a:ext uri="{0D108BD9-81ED-4DB2-BD59-A6C34878D82A}">
                    <a16:rowId xmlns:a16="http://schemas.microsoft.com/office/drawing/2014/main" val="10001"/>
                  </a:ext>
                </a:extLst>
              </a:tr>
              <a:tr h="373410">
                <a:tc>
                  <a:txBody>
                    <a:bodyPr/>
                    <a:lstStyle/>
                    <a:p>
                      <a:pPr marL="0" marR="0">
                        <a:lnSpc>
                          <a:spcPct val="107000"/>
                        </a:lnSpc>
                        <a:spcBef>
                          <a:spcPts val="0"/>
                        </a:spcBef>
                        <a:spcAft>
                          <a:spcPts val="0"/>
                        </a:spcAft>
                        <a:tabLst>
                          <a:tab pos="2146935" algn="l"/>
                        </a:tabLst>
                      </a:pPr>
                      <a:r>
                        <a:rPr lang="en-US" sz="1700">
                          <a:effectLst/>
                          <a:latin typeface="Arial"/>
                          <a:ea typeface="Calibri"/>
                          <a:cs typeface="Times New Roman"/>
                        </a:rPr>
                        <a:t>            Batch Size</a:t>
                      </a:r>
                      <a:endParaRPr lang="en-US" sz="1300">
                        <a:effectLst/>
                        <a:latin typeface="Calibri"/>
                        <a:ea typeface="Calibri"/>
                        <a:cs typeface="Times New Roman"/>
                      </a:endParaRPr>
                    </a:p>
                  </a:txBody>
                  <a:tcPr marL="102870" marR="102870" marT="0" marB="0"/>
                </a:tc>
                <a:tc>
                  <a:txBody>
                    <a:bodyPr/>
                    <a:lstStyle/>
                    <a:p>
                      <a:pPr marL="0" marR="0">
                        <a:lnSpc>
                          <a:spcPct val="107000"/>
                        </a:lnSpc>
                        <a:spcBef>
                          <a:spcPts val="0"/>
                        </a:spcBef>
                        <a:spcAft>
                          <a:spcPts val="0"/>
                        </a:spcAft>
                        <a:tabLst>
                          <a:tab pos="2146935" algn="l"/>
                        </a:tabLst>
                      </a:pPr>
                      <a:r>
                        <a:rPr lang="en-US" sz="1700" dirty="0">
                          <a:effectLst/>
                          <a:latin typeface="Arial"/>
                          <a:ea typeface="Calibri"/>
                          <a:cs typeface="Times New Roman"/>
                        </a:rPr>
                        <a:t>                     32/64</a:t>
                      </a:r>
                      <a:endParaRPr lang="en-US" sz="1300" dirty="0">
                        <a:effectLst/>
                        <a:latin typeface="Calibri"/>
                        <a:ea typeface="Calibri"/>
                        <a:cs typeface="Times New Roman"/>
                      </a:endParaRPr>
                    </a:p>
                  </a:txBody>
                  <a:tcPr marL="102870" marR="102870" marT="0" marB="0"/>
                </a:tc>
                <a:extLst>
                  <a:ext uri="{0D108BD9-81ED-4DB2-BD59-A6C34878D82A}">
                    <a16:rowId xmlns:a16="http://schemas.microsoft.com/office/drawing/2014/main" val="10002"/>
                  </a:ext>
                </a:extLst>
              </a:tr>
              <a:tr h="547878">
                <a:tc>
                  <a:txBody>
                    <a:bodyPr/>
                    <a:lstStyle/>
                    <a:p>
                      <a:pPr marL="0" marR="0">
                        <a:lnSpc>
                          <a:spcPct val="107000"/>
                        </a:lnSpc>
                        <a:spcBef>
                          <a:spcPts val="0"/>
                        </a:spcBef>
                        <a:spcAft>
                          <a:spcPts val="0"/>
                        </a:spcAft>
                        <a:tabLst>
                          <a:tab pos="2146935" algn="l"/>
                        </a:tabLst>
                      </a:pPr>
                      <a:r>
                        <a:rPr lang="en-US" sz="1700" dirty="0">
                          <a:effectLst/>
                          <a:latin typeface="Arial"/>
                          <a:ea typeface="Calibri"/>
                          <a:cs typeface="Times New Roman"/>
                        </a:rPr>
                        <a:t>           Activation Function</a:t>
                      </a:r>
                      <a:endParaRPr lang="en-US" sz="1300" dirty="0">
                        <a:effectLst/>
                        <a:latin typeface="Calibri"/>
                        <a:ea typeface="Calibri"/>
                        <a:cs typeface="Times New Roman"/>
                      </a:endParaRPr>
                    </a:p>
                  </a:txBody>
                  <a:tcPr marL="102870" marR="102870" marT="0" marB="0"/>
                </a:tc>
                <a:tc>
                  <a:txBody>
                    <a:bodyPr/>
                    <a:lstStyle/>
                    <a:p>
                      <a:pPr marL="0" marR="0">
                        <a:lnSpc>
                          <a:spcPct val="107000"/>
                        </a:lnSpc>
                        <a:spcBef>
                          <a:spcPts val="0"/>
                        </a:spcBef>
                        <a:spcAft>
                          <a:spcPts val="0"/>
                        </a:spcAft>
                        <a:tabLst>
                          <a:tab pos="2146935" algn="l"/>
                        </a:tabLst>
                      </a:pPr>
                      <a:r>
                        <a:rPr lang="en-US" sz="1700">
                          <a:effectLst/>
                          <a:latin typeface="Arial"/>
                          <a:ea typeface="Calibri"/>
                          <a:cs typeface="Times New Roman"/>
                        </a:rPr>
                        <a:t>ReLu/Sigmoid/Tanh/Softmax/</a:t>
                      </a:r>
                      <a:endParaRPr lang="en-US" sz="1300">
                        <a:effectLst/>
                        <a:latin typeface="Calibri"/>
                        <a:ea typeface="Calibri"/>
                        <a:cs typeface="Times New Roman"/>
                      </a:endParaRPr>
                    </a:p>
                    <a:p>
                      <a:pPr marL="0" marR="0">
                        <a:lnSpc>
                          <a:spcPct val="107000"/>
                        </a:lnSpc>
                        <a:spcBef>
                          <a:spcPts val="0"/>
                        </a:spcBef>
                        <a:spcAft>
                          <a:spcPts val="0"/>
                        </a:spcAft>
                        <a:tabLst>
                          <a:tab pos="2146935" algn="l"/>
                        </a:tabLst>
                      </a:pPr>
                      <a:r>
                        <a:rPr lang="en-US" sz="1700">
                          <a:effectLst/>
                          <a:latin typeface="Arial"/>
                          <a:ea typeface="Calibri"/>
                          <a:cs typeface="Times New Roman"/>
                        </a:rPr>
                        <a:t>ELU/Swish etc.</a:t>
                      </a:r>
                      <a:endParaRPr lang="en-US" sz="1300">
                        <a:effectLst/>
                        <a:latin typeface="Calibri"/>
                        <a:ea typeface="Calibri"/>
                        <a:cs typeface="Times New Roman"/>
                      </a:endParaRPr>
                    </a:p>
                  </a:txBody>
                  <a:tcPr marL="102870" marR="102870" marT="0" marB="0"/>
                </a:tc>
                <a:extLst>
                  <a:ext uri="{0D108BD9-81ED-4DB2-BD59-A6C34878D82A}">
                    <a16:rowId xmlns:a16="http://schemas.microsoft.com/office/drawing/2014/main" val="10003"/>
                  </a:ext>
                </a:extLst>
              </a:tr>
              <a:tr h="621500">
                <a:tc>
                  <a:txBody>
                    <a:bodyPr/>
                    <a:lstStyle/>
                    <a:p>
                      <a:pPr marL="0" marR="0">
                        <a:lnSpc>
                          <a:spcPct val="107000"/>
                        </a:lnSpc>
                        <a:spcBef>
                          <a:spcPts val="0"/>
                        </a:spcBef>
                        <a:spcAft>
                          <a:spcPts val="0"/>
                        </a:spcAft>
                        <a:tabLst>
                          <a:tab pos="2146935" algn="l"/>
                        </a:tabLst>
                      </a:pPr>
                      <a:r>
                        <a:rPr lang="en-US" sz="1700" dirty="0">
                          <a:effectLst/>
                          <a:latin typeface="Arial"/>
                          <a:ea typeface="Calibri"/>
                          <a:cs typeface="Times New Roman"/>
                        </a:rPr>
                        <a:t>           Optimizer</a:t>
                      </a:r>
                      <a:endParaRPr lang="en-US" sz="1300" dirty="0">
                        <a:effectLst/>
                        <a:latin typeface="Calibri"/>
                        <a:ea typeface="Calibri"/>
                        <a:cs typeface="Times New Roman"/>
                      </a:endParaRPr>
                    </a:p>
                  </a:txBody>
                  <a:tcPr marL="102870" marR="102870" marT="0" marB="0"/>
                </a:tc>
                <a:tc>
                  <a:txBody>
                    <a:bodyPr/>
                    <a:lstStyle/>
                    <a:p>
                      <a:pPr marL="0" marR="0">
                        <a:lnSpc>
                          <a:spcPct val="107000"/>
                        </a:lnSpc>
                        <a:spcBef>
                          <a:spcPts val="0"/>
                        </a:spcBef>
                        <a:spcAft>
                          <a:spcPts val="0"/>
                        </a:spcAft>
                        <a:tabLst>
                          <a:tab pos="2146935" algn="l"/>
                        </a:tabLst>
                      </a:pPr>
                      <a:r>
                        <a:rPr lang="en-US" sz="1700">
                          <a:effectLst/>
                          <a:latin typeface="Arial"/>
                          <a:ea typeface="Calibri"/>
                          <a:cs typeface="Times New Roman"/>
                        </a:rPr>
                        <a:t>Adam/RMSprop/Adagrad/Adadelta/</a:t>
                      </a:r>
                      <a:endParaRPr lang="en-US" sz="1300">
                        <a:effectLst/>
                        <a:latin typeface="Calibri"/>
                        <a:ea typeface="Calibri"/>
                        <a:cs typeface="Times New Roman"/>
                      </a:endParaRPr>
                    </a:p>
                    <a:p>
                      <a:pPr marL="0" marR="0">
                        <a:lnSpc>
                          <a:spcPct val="107000"/>
                        </a:lnSpc>
                        <a:spcBef>
                          <a:spcPts val="0"/>
                        </a:spcBef>
                        <a:spcAft>
                          <a:spcPts val="0"/>
                        </a:spcAft>
                        <a:tabLst>
                          <a:tab pos="2146935" algn="l"/>
                        </a:tabLst>
                      </a:pPr>
                      <a:r>
                        <a:rPr lang="en-US" sz="1700">
                          <a:effectLst/>
                          <a:latin typeface="Arial"/>
                          <a:ea typeface="Calibri"/>
                          <a:cs typeface="Times New Roman"/>
                        </a:rPr>
                        <a:t>NAdam/AMSGrad/L-BFGS etc.</a:t>
                      </a:r>
                      <a:endParaRPr lang="en-US" sz="1300">
                        <a:effectLst/>
                        <a:latin typeface="Calibri"/>
                        <a:ea typeface="Calibri"/>
                        <a:cs typeface="Times New Roman"/>
                      </a:endParaRPr>
                    </a:p>
                  </a:txBody>
                  <a:tcPr marL="102870" marR="102870" marT="0" marB="0"/>
                </a:tc>
                <a:extLst>
                  <a:ext uri="{0D108BD9-81ED-4DB2-BD59-A6C34878D82A}">
                    <a16:rowId xmlns:a16="http://schemas.microsoft.com/office/drawing/2014/main" val="10004"/>
                  </a:ext>
                </a:extLst>
              </a:tr>
              <a:tr h="373410">
                <a:tc>
                  <a:txBody>
                    <a:bodyPr/>
                    <a:lstStyle/>
                    <a:p>
                      <a:pPr marL="0" marR="0">
                        <a:lnSpc>
                          <a:spcPct val="107000"/>
                        </a:lnSpc>
                        <a:spcBef>
                          <a:spcPts val="0"/>
                        </a:spcBef>
                        <a:spcAft>
                          <a:spcPts val="0"/>
                        </a:spcAft>
                        <a:tabLst>
                          <a:tab pos="2146935" algn="l"/>
                        </a:tabLst>
                      </a:pPr>
                      <a:r>
                        <a:rPr lang="en-US" sz="1700">
                          <a:effectLst/>
                          <a:latin typeface="Arial"/>
                          <a:ea typeface="Calibri"/>
                          <a:cs typeface="Times New Roman"/>
                        </a:rPr>
                        <a:t>           Number of Epochs</a:t>
                      </a:r>
                      <a:endParaRPr lang="en-US" sz="1300">
                        <a:effectLst/>
                        <a:latin typeface="Calibri"/>
                        <a:ea typeface="Calibri"/>
                        <a:cs typeface="Times New Roman"/>
                      </a:endParaRPr>
                    </a:p>
                  </a:txBody>
                  <a:tcPr marL="102870" marR="102870" marT="0" marB="0"/>
                </a:tc>
                <a:tc>
                  <a:txBody>
                    <a:bodyPr/>
                    <a:lstStyle/>
                    <a:p>
                      <a:pPr marL="0" marR="0">
                        <a:lnSpc>
                          <a:spcPct val="107000"/>
                        </a:lnSpc>
                        <a:spcBef>
                          <a:spcPts val="0"/>
                        </a:spcBef>
                        <a:spcAft>
                          <a:spcPts val="0"/>
                        </a:spcAft>
                        <a:tabLst>
                          <a:tab pos="2146935" algn="l"/>
                        </a:tabLst>
                      </a:pPr>
                      <a:r>
                        <a:rPr lang="en-US" sz="1700">
                          <a:effectLst/>
                          <a:latin typeface="Arial"/>
                          <a:ea typeface="Calibri"/>
                          <a:cs typeface="Times New Roman"/>
                        </a:rPr>
                        <a:t>                   10</a:t>
                      </a:r>
                      <a:endParaRPr lang="en-US" sz="1300">
                        <a:effectLst/>
                        <a:latin typeface="Calibri"/>
                        <a:ea typeface="Calibri"/>
                        <a:cs typeface="Times New Roman"/>
                      </a:endParaRPr>
                    </a:p>
                  </a:txBody>
                  <a:tcPr marL="102870" marR="102870" marT="0" marB="0"/>
                </a:tc>
                <a:extLst>
                  <a:ext uri="{0D108BD9-81ED-4DB2-BD59-A6C34878D82A}">
                    <a16:rowId xmlns:a16="http://schemas.microsoft.com/office/drawing/2014/main" val="10005"/>
                  </a:ext>
                </a:extLst>
              </a:tr>
              <a:tr h="904934">
                <a:tc>
                  <a:txBody>
                    <a:bodyPr/>
                    <a:lstStyle/>
                    <a:p>
                      <a:pPr marL="0" marR="0">
                        <a:lnSpc>
                          <a:spcPct val="107000"/>
                        </a:lnSpc>
                        <a:spcBef>
                          <a:spcPts val="0"/>
                        </a:spcBef>
                        <a:spcAft>
                          <a:spcPts val="0"/>
                        </a:spcAft>
                        <a:tabLst>
                          <a:tab pos="2146935" algn="l"/>
                        </a:tabLst>
                      </a:pPr>
                      <a:r>
                        <a:rPr lang="en-US" sz="1700">
                          <a:effectLst/>
                          <a:latin typeface="Arial"/>
                          <a:ea typeface="Calibri"/>
                          <a:cs typeface="Times New Roman"/>
                        </a:rPr>
                        <a:t>           Loss Function</a:t>
                      </a:r>
                      <a:endParaRPr lang="en-US" sz="1300">
                        <a:effectLst/>
                        <a:latin typeface="Calibri"/>
                        <a:ea typeface="Calibri"/>
                        <a:cs typeface="Times New Roman"/>
                      </a:endParaRPr>
                    </a:p>
                  </a:txBody>
                  <a:tcPr marL="102870" marR="102870" marT="0" marB="0"/>
                </a:tc>
                <a:tc>
                  <a:txBody>
                    <a:bodyPr/>
                    <a:lstStyle/>
                    <a:p>
                      <a:pPr marL="0" marR="0">
                        <a:lnSpc>
                          <a:spcPct val="107000"/>
                        </a:lnSpc>
                        <a:spcBef>
                          <a:spcPts val="0"/>
                        </a:spcBef>
                        <a:spcAft>
                          <a:spcPts val="0"/>
                        </a:spcAft>
                        <a:tabLst>
                          <a:tab pos="2146935" algn="l"/>
                        </a:tabLst>
                      </a:pPr>
                      <a:r>
                        <a:rPr lang="en-US" sz="1700">
                          <a:effectLst/>
                          <a:latin typeface="Arial"/>
                          <a:ea typeface="Calibri"/>
                          <a:cs typeface="Times New Roman"/>
                        </a:rPr>
                        <a:t>Binary Cross-Entropy/Mean</a:t>
                      </a:r>
                      <a:endParaRPr lang="en-US" sz="1300">
                        <a:effectLst/>
                        <a:latin typeface="Calibri"/>
                        <a:ea typeface="Calibri"/>
                        <a:cs typeface="Times New Roman"/>
                      </a:endParaRPr>
                    </a:p>
                    <a:p>
                      <a:pPr marL="0" marR="0">
                        <a:lnSpc>
                          <a:spcPct val="107000"/>
                        </a:lnSpc>
                        <a:spcBef>
                          <a:spcPts val="0"/>
                        </a:spcBef>
                        <a:spcAft>
                          <a:spcPts val="0"/>
                        </a:spcAft>
                        <a:tabLst>
                          <a:tab pos="2146935" algn="l"/>
                        </a:tabLst>
                      </a:pPr>
                      <a:r>
                        <a:rPr lang="en-US" sz="1700">
                          <a:effectLst/>
                          <a:latin typeface="Arial"/>
                          <a:ea typeface="Calibri"/>
                          <a:cs typeface="Times New Roman"/>
                        </a:rPr>
                        <a:t>Absolute Error/Mean Squared Error/</a:t>
                      </a:r>
                      <a:endParaRPr lang="en-US" sz="1300">
                        <a:effectLst/>
                        <a:latin typeface="Calibri"/>
                        <a:ea typeface="Calibri"/>
                        <a:cs typeface="Times New Roman"/>
                      </a:endParaRPr>
                    </a:p>
                    <a:p>
                      <a:pPr marL="0" marR="0">
                        <a:lnSpc>
                          <a:spcPct val="107000"/>
                        </a:lnSpc>
                        <a:spcBef>
                          <a:spcPts val="0"/>
                        </a:spcBef>
                        <a:spcAft>
                          <a:spcPts val="0"/>
                        </a:spcAft>
                        <a:tabLst>
                          <a:tab pos="2146935" algn="l"/>
                        </a:tabLst>
                      </a:pPr>
                      <a:r>
                        <a:rPr lang="en-US" sz="1700">
                          <a:effectLst/>
                          <a:latin typeface="Arial"/>
                          <a:ea typeface="Calibri"/>
                          <a:cs typeface="Times New Roman"/>
                        </a:rPr>
                        <a:t>Categorical Cross-Entropy etc.</a:t>
                      </a:r>
                      <a:endParaRPr lang="en-US" sz="1300">
                        <a:effectLst/>
                        <a:latin typeface="Calibri"/>
                        <a:ea typeface="Calibri"/>
                        <a:cs typeface="Times New Roman"/>
                      </a:endParaRPr>
                    </a:p>
                  </a:txBody>
                  <a:tcPr marL="102870" marR="102870" marT="0" marB="0"/>
                </a:tc>
                <a:extLst>
                  <a:ext uri="{0D108BD9-81ED-4DB2-BD59-A6C34878D82A}">
                    <a16:rowId xmlns:a16="http://schemas.microsoft.com/office/drawing/2014/main" val="10006"/>
                  </a:ext>
                </a:extLst>
              </a:tr>
              <a:tr h="373410">
                <a:tc>
                  <a:txBody>
                    <a:bodyPr/>
                    <a:lstStyle/>
                    <a:p>
                      <a:pPr marL="0" marR="0">
                        <a:lnSpc>
                          <a:spcPct val="107000"/>
                        </a:lnSpc>
                        <a:spcBef>
                          <a:spcPts val="0"/>
                        </a:spcBef>
                        <a:spcAft>
                          <a:spcPts val="0"/>
                        </a:spcAft>
                        <a:tabLst>
                          <a:tab pos="2146935" algn="l"/>
                        </a:tabLst>
                      </a:pPr>
                      <a:r>
                        <a:rPr lang="en-US" sz="1700">
                          <a:effectLst/>
                          <a:latin typeface="Arial"/>
                          <a:ea typeface="Calibri"/>
                          <a:cs typeface="Times New Roman"/>
                        </a:rPr>
                        <a:t>           Dropout Rate</a:t>
                      </a:r>
                      <a:endParaRPr lang="en-US" sz="1300">
                        <a:effectLst/>
                        <a:latin typeface="Calibri"/>
                        <a:ea typeface="Calibri"/>
                        <a:cs typeface="Times New Roman"/>
                      </a:endParaRPr>
                    </a:p>
                  </a:txBody>
                  <a:tcPr marL="102870" marR="102870" marT="0" marB="0"/>
                </a:tc>
                <a:tc>
                  <a:txBody>
                    <a:bodyPr/>
                    <a:lstStyle/>
                    <a:p>
                      <a:pPr marL="0" marR="0">
                        <a:lnSpc>
                          <a:spcPct val="107000"/>
                        </a:lnSpc>
                        <a:spcBef>
                          <a:spcPts val="0"/>
                        </a:spcBef>
                        <a:spcAft>
                          <a:spcPts val="0"/>
                        </a:spcAft>
                        <a:tabLst>
                          <a:tab pos="2146935" algn="l"/>
                        </a:tabLst>
                      </a:pPr>
                      <a:r>
                        <a:rPr lang="en-US" sz="1700">
                          <a:effectLst/>
                          <a:latin typeface="Arial"/>
                          <a:ea typeface="Calibri"/>
                          <a:cs typeface="Times New Roman"/>
                        </a:rPr>
                        <a:t>                    0.2</a:t>
                      </a:r>
                      <a:endParaRPr lang="en-US" sz="1300">
                        <a:effectLst/>
                        <a:latin typeface="Calibri"/>
                        <a:ea typeface="Calibri"/>
                        <a:cs typeface="Times New Roman"/>
                      </a:endParaRPr>
                    </a:p>
                  </a:txBody>
                  <a:tcPr marL="102870" marR="102870" marT="0" marB="0"/>
                </a:tc>
                <a:extLst>
                  <a:ext uri="{0D108BD9-81ED-4DB2-BD59-A6C34878D82A}">
                    <a16:rowId xmlns:a16="http://schemas.microsoft.com/office/drawing/2014/main" val="10007"/>
                  </a:ext>
                </a:extLst>
              </a:tr>
              <a:tr h="329446">
                <a:tc>
                  <a:txBody>
                    <a:bodyPr/>
                    <a:lstStyle/>
                    <a:p>
                      <a:pPr marL="0" marR="0">
                        <a:lnSpc>
                          <a:spcPct val="107000"/>
                        </a:lnSpc>
                        <a:spcBef>
                          <a:spcPts val="0"/>
                        </a:spcBef>
                        <a:spcAft>
                          <a:spcPts val="0"/>
                        </a:spcAft>
                        <a:tabLst>
                          <a:tab pos="2146935" algn="l"/>
                        </a:tabLst>
                      </a:pPr>
                      <a:r>
                        <a:rPr lang="en-US" sz="1700" dirty="0">
                          <a:effectLst/>
                          <a:latin typeface="Arial"/>
                          <a:ea typeface="Calibri"/>
                          <a:cs typeface="Times New Roman"/>
                        </a:rPr>
                        <a:t>       Image Size </a:t>
                      </a:r>
                      <a:r>
                        <a:rPr lang="en-US" sz="1700" dirty="0" err="1" smtClean="0">
                          <a:effectLst/>
                          <a:latin typeface="Arial"/>
                          <a:ea typeface="Calibri"/>
                          <a:cs typeface="Times New Roman"/>
                        </a:rPr>
                        <a:t>orInput</a:t>
                      </a:r>
                      <a:r>
                        <a:rPr lang="en-US" sz="1700" dirty="0" smtClean="0">
                          <a:effectLst/>
                          <a:latin typeface="Arial"/>
                          <a:ea typeface="Calibri"/>
                          <a:cs typeface="Times New Roman"/>
                        </a:rPr>
                        <a:t> </a:t>
                      </a:r>
                      <a:r>
                        <a:rPr lang="en-US" sz="1700" dirty="0">
                          <a:effectLst/>
                          <a:latin typeface="Arial"/>
                          <a:ea typeface="Calibri"/>
                          <a:cs typeface="Times New Roman"/>
                        </a:rPr>
                        <a:t>Shape</a:t>
                      </a:r>
                      <a:endParaRPr lang="en-US" sz="1300" dirty="0">
                        <a:effectLst/>
                        <a:latin typeface="Calibri"/>
                        <a:ea typeface="Calibri"/>
                        <a:cs typeface="Times New Roman"/>
                      </a:endParaRPr>
                    </a:p>
                  </a:txBody>
                  <a:tcPr marL="102870" marR="102870" marT="0" marB="0"/>
                </a:tc>
                <a:tc>
                  <a:txBody>
                    <a:bodyPr/>
                    <a:lstStyle/>
                    <a:p>
                      <a:pPr marL="0" marR="0">
                        <a:lnSpc>
                          <a:spcPct val="107000"/>
                        </a:lnSpc>
                        <a:spcBef>
                          <a:spcPts val="0"/>
                        </a:spcBef>
                        <a:spcAft>
                          <a:spcPts val="0"/>
                        </a:spcAft>
                        <a:tabLst>
                          <a:tab pos="2146935" algn="l"/>
                        </a:tabLst>
                      </a:pPr>
                      <a:r>
                        <a:rPr lang="en-US" sz="1700">
                          <a:effectLst/>
                          <a:latin typeface="Arial"/>
                          <a:ea typeface="Calibri"/>
                          <a:cs typeface="Times New Roman"/>
                        </a:rPr>
                        <a:t>              (224,224,</a:t>
                      </a:r>
                      <a:r>
                        <a:rPr lang="en-US" sz="1700" kern="1200">
                          <a:solidFill>
                            <a:srgbClr val="000000"/>
                          </a:solidFill>
                          <a:effectLst/>
                          <a:latin typeface="Calibri"/>
                          <a:ea typeface="Times New Roman"/>
                          <a:cs typeface="Times New Roman"/>
                        </a:rPr>
                        <a:t> </a:t>
                      </a:r>
                      <a:r>
                        <a:rPr lang="en-US" sz="1700">
                          <a:effectLst/>
                          <a:latin typeface="Arial"/>
                          <a:ea typeface="Calibri"/>
                          <a:cs typeface="Times New Roman"/>
                        </a:rPr>
                        <a:t>3)</a:t>
                      </a:r>
                      <a:endParaRPr lang="en-US" sz="1300">
                        <a:effectLst/>
                        <a:latin typeface="Calibri"/>
                        <a:ea typeface="Calibri"/>
                        <a:cs typeface="Times New Roman"/>
                      </a:endParaRPr>
                    </a:p>
                  </a:txBody>
                  <a:tcPr marL="102870" marR="102870" marT="0" marB="0"/>
                </a:tc>
                <a:extLst>
                  <a:ext uri="{0D108BD9-81ED-4DB2-BD59-A6C34878D82A}">
                    <a16:rowId xmlns:a16="http://schemas.microsoft.com/office/drawing/2014/main" val="10008"/>
                  </a:ext>
                </a:extLst>
              </a:tr>
              <a:tr h="381000">
                <a:tc>
                  <a:txBody>
                    <a:bodyPr/>
                    <a:lstStyle/>
                    <a:p>
                      <a:pPr marL="0" marR="0">
                        <a:lnSpc>
                          <a:spcPct val="107000"/>
                        </a:lnSpc>
                        <a:spcBef>
                          <a:spcPts val="0"/>
                        </a:spcBef>
                        <a:spcAft>
                          <a:spcPts val="0"/>
                        </a:spcAft>
                        <a:tabLst>
                          <a:tab pos="2146935" algn="l"/>
                        </a:tabLst>
                      </a:pPr>
                      <a:r>
                        <a:rPr lang="en-US" sz="1700">
                          <a:effectLst/>
                          <a:latin typeface="Arial"/>
                          <a:ea typeface="Calibri"/>
                          <a:cs typeface="Times New Roman"/>
                        </a:rPr>
                        <a:t>       Number of Neurons or Units</a:t>
                      </a:r>
                      <a:endParaRPr lang="en-US" sz="1300">
                        <a:effectLst/>
                        <a:latin typeface="Calibri"/>
                        <a:ea typeface="Calibri"/>
                        <a:cs typeface="Times New Roman"/>
                      </a:endParaRPr>
                    </a:p>
                  </a:txBody>
                  <a:tcPr marL="102870" marR="102870" marT="0" marB="0"/>
                </a:tc>
                <a:tc>
                  <a:txBody>
                    <a:bodyPr/>
                    <a:lstStyle/>
                    <a:p>
                      <a:pPr marL="0" marR="0">
                        <a:lnSpc>
                          <a:spcPct val="107000"/>
                        </a:lnSpc>
                        <a:spcBef>
                          <a:spcPts val="0"/>
                        </a:spcBef>
                        <a:spcAft>
                          <a:spcPts val="0"/>
                        </a:spcAft>
                        <a:tabLst>
                          <a:tab pos="2146935" algn="l"/>
                        </a:tabLst>
                      </a:pPr>
                      <a:r>
                        <a:rPr lang="en-US" sz="1700">
                          <a:effectLst/>
                          <a:latin typeface="Arial"/>
                          <a:ea typeface="Calibri"/>
                          <a:cs typeface="Times New Roman"/>
                        </a:rPr>
                        <a:t>                256</a:t>
                      </a:r>
                      <a:endParaRPr lang="en-US" sz="1300">
                        <a:effectLst/>
                        <a:latin typeface="Calibri"/>
                        <a:ea typeface="Calibri"/>
                        <a:cs typeface="Times New Roman"/>
                      </a:endParaRPr>
                    </a:p>
                  </a:txBody>
                  <a:tcPr marL="102870" marR="102870" marT="0" marB="0"/>
                </a:tc>
                <a:extLst>
                  <a:ext uri="{0D108BD9-81ED-4DB2-BD59-A6C34878D82A}">
                    <a16:rowId xmlns:a16="http://schemas.microsoft.com/office/drawing/2014/main" val="10009"/>
                  </a:ext>
                </a:extLst>
              </a:tr>
              <a:tr h="373410">
                <a:tc>
                  <a:txBody>
                    <a:bodyPr/>
                    <a:lstStyle/>
                    <a:p>
                      <a:pPr marL="0" marR="0">
                        <a:lnSpc>
                          <a:spcPct val="107000"/>
                        </a:lnSpc>
                        <a:spcBef>
                          <a:spcPts val="0"/>
                        </a:spcBef>
                        <a:spcAft>
                          <a:spcPts val="0"/>
                        </a:spcAft>
                        <a:tabLst>
                          <a:tab pos="2146935" algn="l"/>
                        </a:tabLst>
                      </a:pPr>
                      <a:r>
                        <a:rPr lang="en-US" sz="1700">
                          <a:effectLst/>
                          <a:latin typeface="Arial"/>
                          <a:ea typeface="Calibri"/>
                          <a:cs typeface="Times New Roman"/>
                        </a:rPr>
                        <a:t>        Class Weights</a:t>
                      </a:r>
                      <a:endParaRPr lang="en-US" sz="1300">
                        <a:effectLst/>
                        <a:latin typeface="Calibri"/>
                        <a:ea typeface="Calibri"/>
                        <a:cs typeface="Times New Roman"/>
                      </a:endParaRPr>
                    </a:p>
                  </a:txBody>
                  <a:tcPr marL="102870" marR="102870" marT="0" marB="0"/>
                </a:tc>
                <a:tc>
                  <a:txBody>
                    <a:bodyPr/>
                    <a:lstStyle/>
                    <a:p>
                      <a:pPr marL="0" marR="0">
                        <a:lnSpc>
                          <a:spcPct val="107000"/>
                        </a:lnSpc>
                        <a:spcBef>
                          <a:spcPts val="0"/>
                        </a:spcBef>
                        <a:spcAft>
                          <a:spcPts val="0"/>
                        </a:spcAft>
                        <a:tabLst>
                          <a:tab pos="2146935" algn="l"/>
                        </a:tabLst>
                      </a:pPr>
                      <a:r>
                        <a:rPr lang="en-US" sz="1700" dirty="0">
                          <a:effectLst/>
                          <a:latin typeface="Arial"/>
                          <a:ea typeface="Calibri"/>
                          <a:cs typeface="Times New Roman"/>
                        </a:rPr>
                        <a:t>               ImageNet</a:t>
                      </a:r>
                      <a:endParaRPr lang="en-US" sz="1300" dirty="0">
                        <a:effectLst/>
                        <a:latin typeface="Calibri"/>
                        <a:ea typeface="Calibri"/>
                        <a:cs typeface="Times New Roman"/>
                      </a:endParaRPr>
                    </a:p>
                  </a:txBody>
                  <a:tcPr marL="102870" marR="102870" marT="0" marB="0"/>
                </a:tc>
                <a:extLst>
                  <a:ext uri="{0D108BD9-81ED-4DB2-BD59-A6C34878D82A}">
                    <a16:rowId xmlns:a16="http://schemas.microsoft.com/office/drawing/2014/main" val="10010"/>
                  </a:ext>
                </a:extLst>
              </a:tr>
            </a:tbl>
          </a:graphicData>
        </a:graphic>
      </p:graphicFrame>
      <p:sp>
        <p:nvSpPr>
          <p:cNvPr id="12" name="TextBox 11">
            <a:extLst>
              <a:ext uri="{FF2B5EF4-FFF2-40B4-BE49-F238E27FC236}">
                <a16:creationId xmlns:a16="http://schemas.microsoft.com/office/drawing/2014/main" id="{20FDCD34-17CC-9A0C-E0F3-6DEFEE97D044}"/>
              </a:ext>
            </a:extLst>
          </p:cNvPr>
          <p:cNvSpPr txBox="1"/>
          <p:nvPr/>
        </p:nvSpPr>
        <p:spPr>
          <a:xfrm>
            <a:off x="1143000" y="5361257"/>
            <a:ext cx="3162300" cy="338554"/>
          </a:xfrm>
          <a:prstGeom prst="rect">
            <a:avLst/>
          </a:prstGeom>
          <a:noFill/>
        </p:spPr>
        <p:txBody>
          <a:bodyPr wrap="square" rtlCol="0">
            <a:spAutoFit/>
          </a:bodyPr>
          <a:lstStyle/>
          <a:p>
            <a:r>
              <a:rPr lang="en-US" sz="1600" dirty="0">
                <a:latin typeface="Times New Roman" pitchFamily="18" charset="0"/>
                <a:cs typeface="Times New Roman" panose="02020603050405020304" pitchFamily="18" charset="0"/>
              </a:rPr>
              <a:t>Table </a:t>
            </a:r>
            <a:r>
              <a:rPr lang="en-US" sz="1600" dirty="0" smtClean="0">
                <a:latin typeface="Times New Roman" panose="02020603050405020304" pitchFamily="18" charset="0"/>
                <a:cs typeface="Times New Roman" panose="02020603050405020304" pitchFamily="18" charset="0"/>
              </a:rPr>
              <a:t>1 </a:t>
            </a:r>
            <a:r>
              <a:rPr lang="en-US" sz="1600" dirty="0">
                <a:latin typeface="Times New Roman" panose="02020603050405020304" pitchFamily="18" charset="0"/>
                <a:cs typeface="Times New Roman" panose="02020603050405020304" pitchFamily="18" charset="0"/>
              </a:rPr>
              <a:t>: Environment Setup</a:t>
            </a:r>
          </a:p>
        </p:txBody>
      </p:sp>
      <p:sp>
        <p:nvSpPr>
          <p:cNvPr id="13" name="TextBox 12">
            <a:extLst>
              <a:ext uri="{FF2B5EF4-FFF2-40B4-BE49-F238E27FC236}">
                <a16:creationId xmlns:a16="http://schemas.microsoft.com/office/drawing/2014/main" id="{E6C63E8E-0EC6-9161-D510-3CADEE60A5F5}"/>
              </a:ext>
            </a:extLst>
          </p:cNvPr>
          <p:cNvSpPr txBox="1"/>
          <p:nvPr/>
        </p:nvSpPr>
        <p:spPr>
          <a:xfrm>
            <a:off x="8317598" y="7132319"/>
            <a:ext cx="2652448" cy="338554"/>
          </a:xfrm>
          <a:prstGeom prst="rect">
            <a:avLst/>
          </a:prstGeom>
          <a:noFill/>
        </p:spPr>
        <p:txBody>
          <a:bodyPr wrap="square" rtlCol="0">
            <a:spAutoFit/>
          </a:bodyPr>
          <a:lstStyle/>
          <a:p>
            <a:pPr algn="ctr" defTabSz="457200">
              <a:buClrTx/>
              <a:buFontTx/>
              <a:buNone/>
            </a:pPr>
            <a:r>
              <a:rPr lang="en-US" sz="1600" kern="1200" dirty="0">
                <a:latin typeface="Times New Roman" pitchFamily="18" charset="0"/>
                <a:cs typeface="Times New Roman" pitchFamily="18" charset="0"/>
              </a:rPr>
              <a:t>Table </a:t>
            </a:r>
            <a:r>
              <a:rPr lang="en-US" sz="1600" kern="1200" dirty="0" smtClean="0">
                <a:latin typeface="Times New Roman" pitchFamily="18" charset="0"/>
                <a:cs typeface="Times New Roman" pitchFamily="18" charset="0"/>
              </a:rPr>
              <a:t>2: Hyperparameter</a:t>
            </a:r>
            <a:endParaRPr lang="en-US" sz="1600" kern="1200" dirty="0">
              <a:latin typeface="Times New Roman" pitchFamily="18" charset="0"/>
              <a:cs typeface="Times New Roman" pitchFamily="18" charset="0"/>
            </a:endParaRPr>
          </a:p>
        </p:txBody>
      </p:sp>
    </p:spTree>
    <p:extLst>
      <p:ext uri="{BB962C8B-B14F-4D97-AF65-F5344CB8AC3E}">
        <p14:creationId xmlns:p14="http://schemas.microsoft.com/office/powerpoint/2010/main" val="9954728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79" y="7797726"/>
            <a:ext cx="13739081" cy="448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 y="0"/>
            <a:ext cx="13716000" cy="1219200"/>
          </a:xfrm>
          <a:prstGeom prst="rect">
            <a:avLst/>
          </a:prstGeom>
          <a:gradFill flip="none" rotWithShape="1">
            <a:gsLst>
              <a:gs pos="0">
                <a:srgbClr val="51A0FF">
                  <a:alpha val="54902"/>
                </a:srgbClr>
              </a:gs>
              <a:gs pos="12000">
                <a:srgbClr val="21D6E0"/>
              </a:gs>
              <a:gs pos="66000">
                <a:srgbClr val="0087E6"/>
              </a:gs>
              <a:gs pos="100000">
                <a:srgbClr val="005CBF"/>
              </a:gs>
            </a:gsLst>
            <a:lin ang="13500000" scaled="1"/>
            <a:tileRect/>
          </a:gradFill>
          <a:ln w="0"/>
        </p:spPr>
        <p:style>
          <a:lnRef idx="2">
            <a:schemeClr val="accent1">
              <a:shade val="50000"/>
            </a:schemeClr>
          </a:lnRef>
          <a:fillRef idx="1">
            <a:schemeClr val="accent1"/>
          </a:fillRef>
          <a:effectRef idx="0">
            <a:schemeClr val="accent1"/>
          </a:effectRef>
          <a:fontRef idx="minor">
            <a:schemeClr val="lt1"/>
          </a:fontRef>
        </p:style>
        <p:txBody>
          <a:bodyPr lIns="171945" tIns="85971" rIns="171945" bIns="85971" rtlCol="0" anchor="ctr"/>
          <a:lstStyle/>
          <a:p>
            <a:pPr algn="ctr"/>
            <a:endParaRPr lang="en-US" sz="3700" dirty="0"/>
          </a:p>
        </p:txBody>
      </p:sp>
      <p:pic>
        <p:nvPicPr>
          <p:cNvPr id="6" name="Picture 5">
            <a:extLst>
              <a:ext uri="{FF2B5EF4-FFF2-40B4-BE49-F238E27FC236}">
                <a16:creationId xmlns:a16="http://schemas.microsoft.com/office/drawing/2014/main" id="{68933A25-905E-55A6-3ABC-BBA36AF26DEF}"/>
              </a:ext>
            </a:extLst>
          </p:cNvPr>
          <p:cNvPicPr>
            <a:picLocks noChangeAspect="1"/>
          </p:cNvPicPr>
          <p:nvPr/>
        </p:nvPicPr>
        <p:blipFill>
          <a:blip r:embed="rId3" cstate="print">
            <a:extLst/>
          </a:blip>
          <a:stretch>
            <a:fillRect/>
          </a:stretch>
        </p:blipFill>
        <p:spPr>
          <a:xfrm>
            <a:off x="12191998" y="88743"/>
            <a:ext cx="1600202" cy="1054257"/>
          </a:xfrm>
          <a:prstGeom prst="rect">
            <a:avLst/>
          </a:prstGeom>
        </p:spPr>
      </p:pic>
      <p:sp>
        <p:nvSpPr>
          <p:cNvPr id="42" name="Rectangle 41"/>
          <p:cNvSpPr/>
          <p:nvPr/>
        </p:nvSpPr>
        <p:spPr>
          <a:xfrm>
            <a:off x="13182600" y="7848600"/>
            <a:ext cx="441146" cy="400110"/>
          </a:xfrm>
          <a:prstGeom prst="rect">
            <a:avLst/>
          </a:prstGeom>
        </p:spPr>
        <p:txBody>
          <a:bodyPr wrap="none">
            <a:spAutoFit/>
          </a:bodyPr>
          <a:lstStyle/>
          <a:p>
            <a:r>
              <a:rPr lang="en-GB" sz="2000" b="1" dirty="0" smtClean="0">
                <a:solidFill>
                  <a:schemeClr val="bg1"/>
                </a:solidFill>
                <a:latin typeface="Times New Roman" pitchFamily="18" charset="0"/>
                <a:cs typeface="Times New Roman" pitchFamily="18" charset="0"/>
              </a:rPr>
              <a:t>23</a:t>
            </a:r>
            <a:endParaRPr lang="en-US" sz="2000" b="1" dirty="0">
              <a:solidFill>
                <a:schemeClr val="bg1"/>
              </a:solidFill>
              <a:latin typeface="Times New Roman" pitchFamily="18" charset="0"/>
              <a:cs typeface="Times New Roman" pitchFamily="18" charset="0"/>
            </a:endParaRPr>
          </a:p>
        </p:txBody>
      </p:sp>
      <p:sp>
        <p:nvSpPr>
          <p:cNvPr id="7" name="Rectangle 6"/>
          <p:cNvSpPr/>
          <p:nvPr/>
        </p:nvSpPr>
        <p:spPr>
          <a:xfrm>
            <a:off x="114300" y="91560"/>
            <a:ext cx="6286500" cy="880677"/>
          </a:xfrm>
          <a:prstGeom prst="rect">
            <a:avLst/>
          </a:prstGeom>
        </p:spPr>
        <p:txBody>
          <a:bodyPr wrap="square" lIns="125401" tIns="62700" rIns="125401" bIns="62700">
            <a:spAutoFit/>
          </a:bodyPr>
          <a:lstStyle/>
          <a:p>
            <a:r>
              <a:rPr lang="en-GB" sz="4900" b="1" dirty="0" smtClean="0">
                <a:solidFill>
                  <a:schemeClr val="bg1"/>
                </a:solidFill>
                <a:latin typeface="Times New Roman" pitchFamily="18" charset="0"/>
                <a:cs typeface="Times New Roman" pitchFamily="18" charset="0"/>
              </a:rPr>
              <a:t>Experiment</a:t>
            </a:r>
            <a:endParaRPr lang="en-US" sz="4900" b="1" dirty="0">
              <a:solidFill>
                <a:schemeClr val="bg1"/>
              </a:solidFill>
              <a:latin typeface="Times New Roman" pitchFamily="18" charset="0"/>
              <a:cs typeface="Times New Roman" pitchFamily="18"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1962" y="1730099"/>
            <a:ext cx="11048998" cy="4435174"/>
          </a:xfrm>
          <a:prstGeom prst="rect">
            <a:avLst/>
          </a:prstGeom>
        </p:spPr>
      </p:pic>
      <p:sp>
        <p:nvSpPr>
          <p:cNvPr id="11" name="TextBox 10">
            <a:extLst>
              <a:ext uri="{FF2B5EF4-FFF2-40B4-BE49-F238E27FC236}">
                <a16:creationId xmlns:a16="http://schemas.microsoft.com/office/drawing/2014/main" id="{7462EEBB-8B5A-75EA-5497-8C116D27EFFF}"/>
              </a:ext>
            </a:extLst>
          </p:cNvPr>
          <p:cNvSpPr txBox="1"/>
          <p:nvPr/>
        </p:nvSpPr>
        <p:spPr>
          <a:xfrm>
            <a:off x="4649598" y="6629400"/>
            <a:ext cx="6094602" cy="338554"/>
          </a:xfrm>
          <a:prstGeom prst="rect">
            <a:avLst/>
          </a:prstGeom>
          <a:noFill/>
        </p:spPr>
        <p:txBody>
          <a:bodyPr wrap="square">
            <a:spAutoFit/>
          </a:bodyPr>
          <a:lstStyle/>
          <a:p>
            <a:r>
              <a:rPr lang="en-US" sz="1600" dirty="0" smtClean="0">
                <a:latin typeface="Times New Roman" panose="02020603050405020304" pitchFamily="18" charset="0"/>
                <a:cs typeface="Times New Roman" panose="02020603050405020304" pitchFamily="18" charset="0"/>
              </a:rPr>
              <a:t>Fig 18 : </a:t>
            </a:r>
            <a:r>
              <a:rPr lang="en-US" sz="1600" dirty="0">
                <a:latin typeface="Times New Roman" panose="02020603050405020304" pitchFamily="18" charset="0"/>
                <a:cs typeface="Times New Roman" panose="02020603050405020304" pitchFamily="18" charset="0"/>
              </a:rPr>
              <a:t>Flowchart To Detect </a:t>
            </a:r>
            <a:r>
              <a:rPr lang="en-US" sz="1600" dirty="0" smtClean="0">
                <a:latin typeface="Times New Roman" panose="02020603050405020304" pitchFamily="18" charset="0"/>
                <a:cs typeface="Times New Roman" panose="02020603050405020304" pitchFamily="18" charset="0"/>
              </a:rPr>
              <a:t>Fish </a:t>
            </a:r>
            <a:r>
              <a:rPr lang="en-US" sz="1600" dirty="0">
                <a:latin typeface="Times New Roman" panose="02020603050405020304" pitchFamily="18" charset="0"/>
                <a:cs typeface="Times New Roman" panose="02020603050405020304" pitchFamily="18" charset="0"/>
              </a:rPr>
              <a:t>Disease </a:t>
            </a:r>
          </a:p>
        </p:txBody>
      </p:sp>
    </p:spTree>
    <p:extLst>
      <p:ext uri="{BB962C8B-B14F-4D97-AF65-F5344CB8AC3E}">
        <p14:creationId xmlns:p14="http://schemas.microsoft.com/office/powerpoint/2010/main" val="30098693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79" y="7797726"/>
            <a:ext cx="13739081" cy="448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 y="0"/>
            <a:ext cx="13716000" cy="1219200"/>
          </a:xfrm>
          <a:prstGeom prst="rect">
            <a:avLst/>
          </a:prstGeom>
          <a:gradFill flip="none" rotWithShape="1">
            <a:gsLst>
              <a:gs pos="0">
                <a:srgbClr val="51A0FF">
                  <a:alpha val="54902"/>
                </a:srgbClr>
              </a:gs>
              <a:gs pos="12000">
                <a:srgbClr val="21D6E0"/>
              </a:gs>
              <a:gs pos="66000">
                <a:srgbClr val="0087E6"/>
              </a:gs>
              <a:gs pos="100000">
                <a:srgbClr val="005CBF"/>
              </a:gs>
            </a:gsLst>
            <a:lin ang="13500000" scaled="1"/>
            <a:tileRect/>
          </a:gradFill>
          <a:ln w="0"/>
        </p:spPr>
        <p:style>
          <a:lnRef idx="2">
            <a:schemeClr val="accent1">
              <a:shade val="50000"/>
            </a:schemeClr>
          </a:lnRef>
          <a:fillRef idx="1">
            <a:schemeClr val="accent1"/>
          </a:fillRef>
          <a:effectRef idx="0">
            <a:schemeClr val="accent1"/>
          </a:effectRef>
          <a:fontRef idx="minor">
            <a:schemeClr val="lt1"/>
          </a:fontRef>
        </p:style>
        <p:txBody>
          <a:bodyPr lIns="171945" tIns="85971" rIns="171945" bIns="85971" rtlCol="0" anchor="ctr"/>
          <a:lstStyle/>
          <a:p>
            <a:pPr algn="ctr"/>
            <a:endParaRPr lang="en-US" sz="3700" dirty="0"/>
          </a:p>
        </p:txBody>
      </p:sp>
      <p:pic>
        <p:nvPicPr>
          <p:cNvPr id="6" name="Picture 5">
            <a:extLst>
              <a:ext uri="{FF2B5EF4-FFF2-40B4-BE49-F238E27FC236}">
                <a16:creationId xmlns:a16="http://schemas.microsoft.com/office/drawing/2014/main" id="{68933A25-905E-55A6-3ABC-BBA36AF26DEF}"/>
              </a:ext>
            </a:extLst>
          </p:cNvPr>
          <p:cNvPicPr>
            <a:picLocks noChangeAspect="1"/>
          </p:cNvPicPr>
          <p:nvPr/>
        </p:nvPicPr>
        <p:blipFill>
          <a:blip r:embed="rId3" cstate="print">
            <a:extLst/>
          </a:blip>
          <a:stretch>
            <a:fillRect/>
          </a:stretch>
        </p:blipFill>
        <p:spPr>
          <a:xfrm>
            <a:off x="12191998" y="88743"/>
            <a:ext cx="1600202" cy="1054257"/>
          </a:xfrm>
          <a:prstGeom prst="rect">
            <a:avLst/>
          </a:prstGeom>
        </p:spPr>
      </p:pic>
      <p:sp>
        <p:nvSpPr>
          <p:cNvPr id="42" name="Rectangle 41"/>
          <p:cNvSpPr/>
          <p:nvPr/>
        </p:nvSpPr>
        <p:spPr>
          <a:xfrm>
            <a:off x="13182600" y="7848600"/>
            <a:ext cx="441146" cy="400110"/>
          </a:xfrm>
          <a:prstGeom prst="rect">
            <a:avLst/>
          </a:prstGeom>
        </p:spPr>
        <p:txBody>
          <a:bodyPr wrap="none">
            <a:spAutoFit/>
          </a:bodyPr>
          <a:lstStyle/>
          <a:p>
            <a:r>
              <a:rPr lang="en-GB" sz="2000" b="1" dirty="0" smtClean="0">
                <a:solidFill>
                  <a:schemeClr val="bg1"/>
                </a:solidFill>
                <a:latin typeface="Times New Roman" pitchFamily="18" charset="0"/>
                <a:cs typeface="Times New Roman" pitchFamily="18" charset="0"/>
              </a:rPr>
              <a:t>23</a:t>
            </a:r>
            <a:endParaRPr lang="en-US" sz="2000" b="1" dirty="0">
              <a:solidFill>
                <a:schemeClr val="bg1"/>
              </a:solidFill>
              <a:latin typeface="Times New Roman" pitchFamily="18" charset="0"/>
              <a:cs typeface="Times New Roman" pitchFamily="18" charset="0"/>
            </a:endParaRPr>
          </a:p>
        </p:txBody>
      </p:sp>
      <p:sp>
        <p:nvSpPr>
          <p:cNvPr id="7" name="Rectangle 6"/>
          <p:cNvSpPr/>
          <p:nvPr/>
        </p:nvSpPr>
        <p:spPr>
          <a:xfrm>
            <a:off x="114300" y="91560"/>
            <a:ext cx="6286500" cy="880677"/>
          </a:xfrm>
          <a:prstGeom prst="rect">
            <a:avLst/>
          </a:prstGeom>
        </p:spPr>
        <p:txBody>
          <a:bodyPr wrap="square" lIns="125401" tIns="62700" rIns="125401" bIns="62700">
            <a:spAutoFit/>
          </a:bodyPr>
          <a:lstStyle/>
          <a:p>
            <a:r>
              <a:rPr lang="en-GB" sz="4900" b="1" dirty="0" smtClean="0">
                <a:solidFill>
                  <a:schemeClr val="bg1"/>
                </a:solidFill>
                <a:latin typeface="Times New Roman" pitchFamily="18" charset="0"/>
                <a:cs typeface="Times New Roman" pitchFamily="18" charset="0"/>
              </a:rPr>
              <a:t>Experiment</a:t>
            </a:r>
            <a:endParaRPr lang="en-US" sz="4900" b="1" dirty="0">
              <a:solidFill>
                <a:schemeClr val="bg1"/>
              </a:solidFill>
              <a:latin typeface="Times New Roman" pitchFamily="18" charset="0"/>
              <a:cs typeface="Times New Roman" pitchFamily="18" charset="0"/>
            </a:endParaRPr>
          </a:p>
        </p:txBody>
      </p:sp>
      <p:sp>
        <p:nvSpPr>
          <p:cNvPr id="11" name="TextBox 10">
            <a:extLst>
              <a:ext uri="{FF2B5EF4-FFF2-40B4-BE49-F238E27FC236}">
                <a16:creationId xmlns:a16="http://schemas.microsoft.com/office/drawing/2014/main" id="{7462EEBB-8B5A-75EA-5497-8C116D27EFFF}"/>
              </a:ext>
            </a:extLst>
          </p:cNvPr>
          <p:cNvSpPr txBox="1"/>
          <p:nvPr/>
        </p:nvSpPr>
        <p:spPr>
          <a:xfrm>
            <a:off x="3810701" y="7239000"/>
            <a:ext cx="6094602" cy="338554"/>
          </a:xfrm>
          <a:prstGeom prst="rect">
            <a:avLst/>
          </a:prstGeom>
          <a:noFill/>
        </p:spPr>
        <p:txBody>
          <a:bodyPr wrap="square">
            <a:spAutoFit/>
          </a:bodyPr>
          <a:lstStyle/>
          <a:p>
            <a:pPr algn="ctr"/>
            <a:r>
              <a:rPr lang="en-US" sz="1600" dirty="0" smtClean="0">
                <a:latin typeface="Times New Roman" panose="02020603050405020304" pitchFamily="18" charset="0"/>
                <a:cs typeface="Times New Roman" panose="02020603050405020304" pitchFamily="18" charset="0"/>
              </a:rPr>
              <a:t>Fig : Fish Image Prediction  </a:t>
            </a:r>
            <a:endParaRPr lang="en-US" sz="16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0" y="1371600"/>
            <a:ext cx="11430000" cy="5715000"/>
          </a:xfrm>
          <a:prstGeom prst="rect">
            <a:avLst/>
          </a:prstGeom>
        </p:spPr>
      </p:pic>
    </p:spTree>
    <p:extLst>
      <p:ext uri="{BB962C8B-B14F-4D97-AF65-F5344CB8AC3E}">
        <p14:creationId xmlns:p14="http://schemas.microsoft.com/office/powerpoint/2010/main" val="8977015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79" y="7797726"/>
            <a:ext cx="13739081" cy="448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 y="0"/>
            <a:ext cx="13716000" cy="1219200"/>
          </a:xfrm>
          <a:prstGeom prst="rect">
            <a:avLst/>
          </a:prstGeom>
          <a:gradFill flip="none" rotWithShape="1">
            <a:gsLst>
              <a:gs pos="0">
                <a:srgbClr val="51A0FF">
                  <a:alpha val="54902"/>
                </a:srgbClr>
              </a:gs>
              <a:gs pos="12000">
                <a:srgbClr val="21D6E0"/>
              </a:gs>
              <a:gs pos="66000">
                <a:srgbClr val="0087E6"/>
              </a:gs>
              <a:gs pos="100000">
                <a:srgbClr val="005CBF"/>
              </a:gs>
            </a:gsLst>
            <a:lin ang="13500000" scaled="1"/>
            <a:tileRect/>
          </a:gradFill>
          <a:ln w="0"/>
        </p:spPr>
        <p:style>
          <a:lnRef idx="2">
            <a:schemeClr val="accent1">
              <a:shade val="50000"/>
            </a:schemeClr>
          </a:lnRef>
          <a:fillRef idx="1">
            <a:schemeClr val="accent1"/>
          </a:fillRef>
          <a:effectRef idx="0">
            <a:schemeClr val="accent1"/>
          </a:effectRef>
          <a:fontRef idx="minor">
            <a:schemeClr val="lt1"/>
          </a:fontRef>
        </p:style>
        <p:txBody>
          <a:bodyPr lIns="171945" tIns="85971" rIns="171945" bIns="85971" rtlCol="0" anchor="ctr"/>
          <a:lstStyle/>
          <a:p>
            <a:pPr algn="ctr"/>
            <a:endParaRPr lang="en-US" sz="3700" dirty="0">
              <a:latin typeface="Times New Roman" pitchFamily="18" charset="0"/>
              <a:cs typeface="Times New Roman" pitchFamily="18" charset="0"/>
            </a:endParaRPr>
          </a:p>
        </p:txBody>
      </p:sp>
      <p:pic>
        <p:nvPicPr>
          <p:cNvPr id="6" name="Picture 5">
            <a:extLst>
              <a:ext uri="{FF2B5EF4-FFF2-40B4-BE49-F238E27FC236}">
                <a16:creationId xmlns:a16="http://schemas.microsoft.com/office/drawing/2014/main" id="{68933A25-905E-55A6-3ABC-BBA36AF26DEF}"/>
              </a:ext>
            </a:extLst>
          </p:cNvPr>
          <p:cNvPicPr>
            <a:picLocks noChangeAspect="1"/>
          </p:cNvPicPr>
          <p:nvPr/>
        </p:nvPicPr>
        <p:blipFill>
          <a:blip r:embed="rId4" cstate="print">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12191998" y="88743"/>
            <a:ext cx="1600202" cy="1054257"/>
          </a:xfrm>
          <a:prstGeom prst="rect">
            <a:avLst/>
          </a:prstGeom>
        </p:spPr>
      </p:pic>
      <p:sp>
        <p:nvSpPr>
          <p:cNvPr id="42" name="Rectangle 41"/>
          <p:cNvSpPr/>
          <p:nvPr/>
        </p:nvSpPr>
        <p:spPr>
          <a:xfrm>
            <a:off x="13182600" y="7848600"/>
            <a:ext cx="441146" cy="400110"/>
          </a:xfrm>
          <a:prstGeom prst="rect">
            <a:avLst/>
          </a:prstGeom>
        </p:spPr>
        <p:txBody>
          <a:bodyPr wrap="none">
            <a:spAutoFit/>
          </a:bodyPr>
          <a:lstStyle/>
          <a:p>
            <a:r>
              <a:rPr lang="en-GB" sz="2000" b="1" dirty="0" smtClean="0">
                <a:solidFill>
                  <a:schemeClr val="bg1"/>
                </a:solidFill>
                <a:latin typeface="Times New Roman" pitchFamily="18" charset="0"/>
                <a:cs typeface="Times New Roman" pitchFamily="18" charset="0"/>
              </a:rPr>
              <a:t>17</a:t>
            </a:r>
            <a:endParaRPr lang="en-US" sz="2000" b="1" dirty="0">
              <a:solidFill>
                <a:schemeClr val="bg1"/>
              </a:solidFill>
              <a:latin typeface="Times New Roman" pitchFamily="18" charset="0"/>
              <a:cs typeface="Times New Roman" pitchFamily="18" charset="0"/>
            </a:endParaRPr>
          </a:p>
        </p:txBody>
      </p:sp>
      <p:sp>
        <p:nvSpPr>
          <p:cNvPr id="7" name="Rectangle 6"/>
          <p:cNvSpPr/>
          <p:nvPr/>
        </p:nvSpPr>
        <p:spPr>
          <a:xfrm>
            <a:off x="114300" y="152400"/>
            <a:ext cx="6286500" cy="880677"/>
          </a:xfrm>
          <a:prstGeom prst="rect">
            <a:avLst/>
          </a:prstGeom>
        </p:spPr>
        <p:txBody>
          <a:bodyPr wrap="square" lIns="125401" tIns="62700" rIns="125401" bIns="62700">
            <a:spAutoFit/>
          </a:bodyPr>
          <a:lstStyle/>
          <a:p>
            <a:r>
              <a:rPr lang="en-GB" sz="4900" b="1" dirty="0" smtClean="0">
                <a:solidFill>
                  <a:schemeClr val="bg1"/>
                </a:solidFill>
                <a:latin typeface="Times New Roman" pitchFamily="18" charset="0"/>
                <a:cs typeface="Times New Roman" pitchFamily="18" charset="0"/>
              </a:rPr>
              <a:t>Findings-1 (EUS)</a:t>
            </a:r>
            <a:endParaRPr lang="en-US" sz="4900" b="1" dirty="0">
              <a:solidFill>
                <a:schemeClr val="bg1"/>
              </a:solidFill>
              <a:latin typeface="Times New Roman" pitchFamily="18" charset="0"/>
              <a:cs typeface="Times New Roman" pitchFamily="18" charset="0"/>
            </a:endParaRPr>
          </a:p>
        </p:txBody>
      </p:sp>
      <p:sp>
        <p:nvSpPr>
          <p:cNvPr id="2" name="Rectangle 1"/>
          <p:cNvSpPr/>
          <p:nvPr/>
        </p:nvSpPr>
        <p:spPr>
          <a:xfrm>
            <a:off x="381000" y="1600200"/>
            <a:ext cx="7086600" cy="4708981"/>
          </a:xfrm>
          <a:prstGeom prst="rect">
            <a:avLst/>
          </a:prstGeom>
        </p:spPr>
        <p:txBody>
          <a:bodyPr wrap="square">
            <a:spAutoFit/>
          </a:bodyPr>
          <a:lstStyle/>
          <a:p>
            <a:pPr marL="342900" indent="-342900">
              <a:buFont typeface="Wingdings" pitchFamily="2" charset="2"/>
              <a:buChar char="v"/>
            </a:pPr>
            <a:r>
              <a:rPr lang="en-US" sz="2000" b="1" dirty="0">
                <a:latin typeface="Times New Roman" pitchFamily="18" charset="0"/>
                <a:cs typeface="Times New Roman" pitchFamily="18" charset="0"/>
              </a:rPr>
              <a:t>Tailored Species Understanding:</a:t>
            </a:r>
            <a:r>
              <a:rPr lang="en-US" sz="2000" dirty="0">
                <a:latin typeface="Times New Roman" pitchFamily="18" charset="0"/>
                <a:cs typeface="Times New Roman" pitchFamily="18" charset="0"/>
              </a:rPr>
              <a:t> Our initiative delves comprehensively into the intricacies of Epizootic Ulcerative Syndrome (EUS) in fish, acknowledging its diverse expressions across distinct aquatic species. </a:t>
            </a:r>
          </a:p>
          <a:p>
            <a:pPr marL="342900" indent="-342900">
              <a:buFont typeface="Wingdings" pitchFamily="2" charset="2"/>
              <a:buChar char="v"/>
            </a:pPr>
            <a:r>
              <a:rPr lang="en-US" sz="2000" b="1" dirty="0">
                <a:latin typeface="Times New Roman" pitchFamily="18" charset="0"/>
                <a:cs typeface="Times New Roman" pitchFamily="18" charset="0"/>
              </a:rPr>
              <a:t>Advanced Grading of Severity:</a:t>
            </a:r>
            <a:r>
              <a:rPr lang="en-US" sz="2000" dirty="0">
                <a:latin typeface="Times New Roman" pitchFamily="18" charset="0"/>
                <a:cs typeface="Times New Roman" pitchFamily="18" charset="0"/>
              </a:rPr>
              <a:t> Our cutting-edge model surpasses mere EUS detection; it introduces a sophisticated severity grading system. This innovation not only pinpoints EUS cases but also assigns precise severity scores. </a:t>
            </a:r>
          </a:p>
          <a:p>
            <a:pPr marL="342900" indent="-342900">
              <a:buFont typeface="Wingdings" pitchFamily="2" charset="2"/>
              <a:buChar char="v"/>
            </a:pPr>
            <a:r>
              <a:rPr lang="en-US" sz="2000" b="1" dirty="0">
                <a:latin typeface="Times New Roman" pitchFamily="18" charset="0"/>
                <a:cs typeface="Times New Roman" pitchFamily="18" charset="0"/>
              </a:rPr>
              <a:t>Real-Time Alerts for Immediate Action:</a:t>
            </a:r>
            <a:r>
              <a:rPr lang="en-US" sz="2000" dirty="0">
                <a:latin typeface="Times New Roman" pitchFamily="18" charset="0"/>
                <a:cs typeface="Times New Roman" pitchFamily="18" charset="0"/>
              </a:rPr>
              <a:t> With real-time alerts as a cornerstone of our approach, we empower fish farmers and aquaculturists to initiate immediate responses upon detecting EUS signs. </a:t>
            </a:r>
          </a:p>
          <a:p>
            <a:pPr marL="342900" indent="-342900">
              <a:buFont typeface="Wingdings" pitchFamily="2" charset="2"/>
              <a:buChar char="v"/>
            </a:pPr>
            <a:r>
              <a:rPr lang="en-US" sz="2000" b="1" dirty="0">
                <a:latin typeface="Times New Roman" pitchFamily="18" charset="0"/>
                <a:cs typeface="Times New Roman" pitchFamily="18" charset="0"/>
              </a:rPr>
              <a:t>Unceasing Evolution through Continuous Learning:</a:t>
            </a:r>
            <a:r>
              <a:rPr lang="en-US" sz="2000" dirty="0">
                <a:latin typeface="Times New Roman" pitchFamily="18" charset="0"/>
                <a:cs typeface="Times New Roman" pitchFamily="18" charset="0"/>
              </a:rPr>
              <a:t> Our model’s capabilities evolve perpetually, driven by an unending learning process fueled by emerging EUS cases. </a:t>
            </a:r>
          </a:p>
        </p:txBody>
      </p:sp>
      <p:pic>
        <p:nvPicPr>
          <p:cNvPr id="12" name="Picture 11" descr="Red Spot Disease"/>
          <p:cNvPicPr/>
          <p:nvPr/>
        </p:nvPicPr>
        <p:blipFill>
          <a:blip r:embed="rId6">
            <a:extLst>
              <a:ext uri="{28A0092B-C50C-407E-A947-70E740481C1C}">
                <a14:useLocalDpi xmlns:a14="http://schemas.microsoft.com/office/drawing/2010/main" val="0"/>
              </a:ext>
            </a:extLst>
          </a:blip>
          <a:srcRect/>
          <a:stretch>
            <a:fillRect/>
          </a:stretch>
        </p:blipFill>
        <p:spPr bwMode="auto">
          <a:xfrm>
            <a:off x="8153400" y="1981200"/>
            <a:ext cx="5029200" cy="2819400"/>
          </a:xfrm>
          <a:prstGeom prst="rect">
            <a:avLst/>
          </a:prstGeom>
          <a:noFill/>
          <a:ln>
            <a:noFill/>
          </a:ln>
        </p:spPr>
      </p:pic>
      <p:sp>
        <p:nvSpPr>
          <p:cNvPr id="13" name="TextBox 12">
            <a:extLst>
              <a:ext uri="{FF2B5EF4-FFF2-40B4-BE49-F238E27FC236}">
                <a16:creationId xmlns:a16="http://schemas.microsoft.com/office/drawing/2014/main" id="{201DEFC8-5249-85B8-AA20-08EF50CFC916}"/>
              </a:ext>
            </a:extLst>
          </p:cNvPr>
          <p:cNvSpPr txBox="1"/>
          <p:nvPr/>
        </p:nvSpPr>
        <p:spPr>
          <a:xfrm>
            <a:off x="9488472" y="5012323"/>
            <a:ext cx="2855928" cy="338554"/>
          </a:xfrm>
          <a:prstGeom prst="rect">
            <a:avLst/>
          </a:prstGeom>
          <a:noFill/>
        </p:spPr>
        <p:txBody>
          <a:bodyPr wrap="square">
            <a:spAutoFit/>
          </a:bodyPr>
          <a:lstStyle/>
          <a:p>
            <a:r>
              <a:rPr lang="en-US" sz="1600" dirty="0" smtClean="0">
                <a:latin typeface="Times New Roman" pitchFamily="18" charset="0"/>
                <a:cs typeface="Times New Roman" panose="02020603050405020304" pitchFamily="18" charset="0"/>
              </a:rPr>
              <a:t>Fig 16: EUS Disease in Fish. </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25693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79" y="7797726"/>
            <a:ext cx="13739081" cy="448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 y="0"/>
            <a:ext cx="13716000" cy="1219200"/>
          </a:xfrm>
          <a:prstGeom prst="rect">
            <a:avLst/>
          </a:prstGeom>
          <a:gradFill flip="none" rotWithShape="1">
            <a:gsLst>
              <a:gs pos="0">
                <a:srgbClr val="51A0FF">
                  <a:alpha val="54902"/>
                </a:srgbClr>
              </a:gs>
              <a:gs pos="12000">
                <a:srgbClr val="21D6E0"/>
              </a:gs>
              <a:gs pos="66000">
                <a:srgbClr val="0087E6"/>
              </a:gs>
              <a:gs pos="100000">
                <a:srgbClr val="005CBF"/>
              </a:gs>
            </a:gsLst>
            <a:lin ang="13500000" scaled="1"/>
            <a:tileRect/>
          </a:gradFill>
          <a:ln w="0"/>
        </p:spPr>
        <p:style>
          <a:lnRef idx="2">
            <a:schemeClr val="accent1">
              <a:shade val="50000"/>
            </a:schemeClr>
          </a:lnRef>
          <a:fillRef idx="1">
            <a:schemeClr val="accent1"/>
          </a:fillRef>
          <a:effectRef idx="0">
            <a:schemeClr val="accent1"/>
          </a:effectRef>
          <a:fontRef idx="minor">
            <a:schemeClr val="lt1"/>
          </a:fontRef>
        </p:style>
        <p:txBody>
          <a:bodyPr lIns="171945" tIns="85971" rIns="171945" bIns="85971" rtlCol="0" anchor="ctr"/>
          <a:lstStyle/>
          <a:p>
            <a:pPr algn="ctr"/>
            <a:endParaRPr lang="en-US" sz="3700" dirty="0">
              <a:latin typeface="Times New Roman" pitchFamily="18" charset="0"/>
              <a:cs typeface="Times New Roman" pitchFamily="18" charset="0"/>
            </a:endParaRPr>
          </a:p>
        </p:txBody>
      </p:sp>
      <p:pic>
        <p:nvPicPr>
          <p:cNvPr id="6" name="Picture 5">
            <a:extLst>
              <a:ext uri="{FF2B5EF4-FFF2-40B4-BE49-F238E27FC236}">
                <a16:creationId xmlns:a16="http://schemas.microsoft.com/office/drawing/2014/main" id="{68933A25-905E-55A6-3ABC-BBA36AF26DEF}"/>
              </a:ext>
            </a:extLst>
          </p:cNvPr>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2191998" y="88743"/>
            <a:ext cx="1600202" cy="1054257"/>
          </a:xfrm>
          <a:prstGeom prst="rect">
            <a:avLst/>
          </a:prstGeom>
        </p:spPr>
      </p:pic>
      <p:sp>
        <p:nvSpPr>
          <p:cNvPr id="42" name="Rectangle 41"/>
          <p:cNvSpPr/>
          <p:nvPr/>
        </p:nvSpPr>
        <p:spPr>
          <a:xfrm>
            <a:off x="13182600" y="7848600"/>
            <a:ext cx="441146" cy="400110"/>
          </a:xfrm>
          <a:prstGeom prst="rect">
            <a:avLst/>
          </a:prstGeom>
        </p:spPr>
        <p:txBody>
          <a:bodyPr wrap="none">
            <a:spAutoFit/>
          </a:bodyPr>
          <a:lstStyle/>
          <a:p>
            <a:r>
              <a:rPr lang="en-GB" sz="2000" b="1" dirty="0" smtClean="0">
                <a:solidFill>
                  <a:schemeClr val="bg1"/>
                </a:solidFill>
                <a:latin typeface="Times New Roman" pitchFamily="18" charset="0"/>
                <a:cs typeface="Times New Roman" pitchFamily="18" charset="0"/>
              </a:rPr>
              <a:t>18</a:t>
            </a:r>
            <a:endParaRPr lang="en-US" sz="2000" b="1" dirty="0">
              <a:solidFill>
                <a:schemeClr val="bg1"/>
              </a:solidFill>
              <a:latin typeface="Times New Roman" pitchFamily="18" charset="0"/>
              <a:cs typeface="Times New Roman" pitchFamily="18" charset="0"/>
            </a:endParaRPr>
          </a:p>
        </p:txBody>
      </p:sp>
      <p:sp>
        <p:nvSpPr>
          <p:cNvPr id="7" name="Rectangle 6"/>
          <p:cNvSpPr/>
          <p:nvPr/>
        </p:nvSpPr>
        <p:spPr>
          <a:xfrm>
            <a:off x="114300" y="152400"/>
            <a:ext cx="8420100" cy="880677"/>
          </a:xfrm>
          <a:prstGeom prst="rect">
            <a:avLst/>
          </a:prstGeom>
        </p:spPr>
        <p:txBody>
          <a:bodyPr wrap="square" lIns="125401" tIns="62700" rIns="125401" bIns="62700">
            <a:spAutoFit/>
          </a:bodyPr>
          <a:lstStyle/>
          <a:p>
            <a:r>
              <a:rPr lang="en-GB" sz="4900" b="1" dirty="0" smtClean="0">
                <a:solidFill>
                  <a:schemeClr val="bg1"/>
                </a:solidFill>
                <a:latin typeface="Times New Roman" pitchFamily="18" charset="0"/>
                <a:cs typeface="Times New Roman" pitchFamily="18" charset="0"/>
              </a:rPr>
              <a:t>Findings-2 (Fin and </a:t>
            </a:r>
            <a:r>
              <a:rPr lang="en-GB" sz="4900" b="1" smtClean="0">
                <a:solidFill>
                  <a:schemeClr val="bg1"/>
                </a:solidFill>
                <a:latin typeface="Times New Roman" pitchFamily="18" charset="0"/>
                <a:cs typeface="Times New Roman" pitchFamily="18" charset="0"/>
              </a:rPr>
              <a:t>Tail Rot)</a:t>
            </a:r>
            <a:endParaRPr lang="en-US" sz="4900" b="1" dirty="0">
              <a:solidFill>
                <a:schemeClr val="bg1"/>
              </a:solidFill>
              <a:latin typeface="Times New Roman" pitchFamily="18" charset="0"/>
              <a:cs typeface="Times New Roman" pitchFamily="18" charset="0"/>
            </a:endParaRPr>
          </a:p>
        </p:txBody>
      </p:sp>
      <p:sp>
        <p:nvSpPr>
          <p:cNvPr id="2" name="Rectangle 1"/>
          <p:cNvSpPr/>
          <p:nvPr/>
        </p:nvSpPr>
        <p:spPr>
          <a:xfrm>
            <a:off x="533400" y="1905000"/>
            <a:ext cx="6858000" cy="3170099"/>
          </a:xfrm>
          <a:prstGeom prst="rect">
            <a:avLst/>
          </a:prstGeom>
        </p:spPr>
        <p:txBody>
          <a:bodyPr>
            <a:spAutoFit/>
          </a:bodyPr>
          <a:lstStyle/>
          <a:p>
            <a:pPr marL="342900" indent="-342900">
              <a:buFont typeface="Wingdings" pitchFamily="2" charset="2"/>
              <a:buChar char="v"/>
            </a:pPr>
            <a:r>
              <a:rPr lang="en-US" sz="2000" b="1" dirty="0">
                <a:latin typeface="Times New Roman" pitchFamily="18" charset="0"/>
                <a:cs typeface="Times New Roman" pitchFamily="18" charset="0"/>
              </a:rPr>
              <a:t>Accuracy in Detection:</a:t>
            </a:r>
            <a:r>
              <a:rPr lang="en-US" sz="2000" dirty="0">
                <a:latin typeface="Times New Roman" pitchFamily="18" charset="0"/>
                <a:cs typeface="Times New Roman" pitchFamily="18" charset="0"/>
              </a:rPr>
              <a:t> Our methodology excels in accurately identifying instances of fin and tail rot fish disease, ensuring that positive cases are pinpointed with precision</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a:p>
            <a:pPr marL="342900" indent="-342900">
              <a:buFont typeface="Wingdings" pitchFamily="2" charset="2"/>
              <a:buChar char="v"/>
            </a:pPr>
            <a:r>
              <a:rPr lang="en-US" sz="2000" b="1" dirty="0">
                <a:latin typeface="Times New Roman" pitchFamily="18" charset="0"/>
                <a:cs typeface="Times New Roman" pitchFamily="18" charset="0"/>
              </a:rPr>
              <a:t>Swift Analysis:</a:t>
            </a:r>
            <a:r>
              <a:rPr lang="en-US" sz="2000" dirty="0">
                <a:latin typeface="Times New Roman" pitchFamily="18" charset="0"/>
                <a:cs typeface="Times New Roman" pitchFamily="18" charset="0"/>
              </a:rPr>
              <a:t> Our system operates with exceptional efficiency, swiftly analyzing images and delivering highly accurate outcomes without causing undue delays</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a:p>
            <a:pPr marL="342900" indent="-342900">
              <a:buFont typeface="Wingdings" pitchFamily="2" charset="2"/>
              <a:buChar char="v"/>
            </a:pPr>
            <a:r>
              <a:rPr lang="en-US" sz="2000" b="1" dirty="0">
                <a:latin typeface="Times New Roman" pitchFamily="18" charset="0"/>
                <a:cs typeface="Times New Roman" pitchFamily="18" charset="0"/>
              </a:rPr>
              <a:t>Prompt Prevention:</a:t>
            </a:r>
            <a:r>
              <a:rPr lang="en-US" sz="2000" dirty="0">
                <a:latin typeface="Times New Roman" pitchFamily="18" charset="0"/>
                <a:cs typeface="Times New Roman" pitchFamily="18" charset="0"/>
              </a:rPr>
              <a:t> The approach we employ facilitates swift actions by fish farmers to isolate affected aquatic organisms.</a:t>
            </a:r>
          </a:p>
          <a:p>
            <a:r>
              <a:rPr lang="en-US" sz="2000" dirty="0">
                <a:latin typeface="Times New Roman" pitchFamily="18" charset="0"/>
                <a:cs typeface="Times New Roman" pitchFamily="18" charset="0"/>
              </a:rPr>
              <a:t> </a:t>
            </a:r>
          </a:p>
        </p:txBody>
      </p:sp>
      <p:pic>
        <p:nvPicPr>
          <p:cNvPr id="9" name="Picture 8"/>
          <p:cNvPicPr/>
          <p:nvPr/>
        </p:nvPicPr>
        <p:blipFill>
          <a:blip r:embed="rId5">
            <a:extLst>
              <a:ext uri="{28A0092B-C50C-407E-A947-70E740481C1C}">
                <a14:useLocalDpi xmlns:a14="http://schemas.microsoft.com/office/drawing/2010/main" val="0"/>
              </a:ext>
            </a:extLst>
          </a:blip>
          <a:stretch>
            <a:fillRect/>
          </a:stretch>
        </p:blipFill>
        <p:spPr>
          <a:xfrm>
            <a:off x="8381999" y="2133600"/>
            <a:ext cx="4610099" cy="2819400"/>
          </a:xfrm>
          <a:prstGeom prst="rect">
            <a:avLst/>
          </a:prstGeom>
        </p:spPr>
      </p:pic>
      <p:sp>
        <p:nvSpPr>
          <p:cNvPr id="10" name="TextBox 9">
            <a:extLst>
              <a:ext uri="{FF2B5EF4-FFF2-40B4-BE49-F238E27FC236}">
                <a16:creationId xmlns:a16="http://schemas.microsoft.com/office/drawing/2014/main" id="{201DEFC8-5249-85B8-AA20-08EF50CFC916}"/>
              </a:ext>
            </a:extLst>
          </p:cNvPr>
          <p:cNvSpPr txBox="1"/>
          <p:nvPr/>
        </p:nvSpPr>
        <p:spPr>
          <a:xfrm>
            <a:off x="8989708" y="5137014"/>
            <a:ext cx="3735691" cy="338554"/>
          </a:xfrm>
          <a:prstGeom prst="rect">
            <a:avLst/>
          </a:prstGeom>
          <a:noFill/>
        </p:spPr>
        <p:txBody>
          <a:bodyPr wrap="square">
            <a:spAutoFit/>
          </a:bodyPr>
          <a:lstStyle/>
          <a:p>
            <a:r>
              <a:rPr lang="en-US" sz="1600" dirty="0" smtClean="0">
                <a:latin typeface="Times New Roman" panose="02020603050405020304" pitchFamily="18" charset="0"/>
                <a:cs typeface="Times New Roman" panose="02020603050405020304" pitchFamily="18" charset="0"/>
              </a:rPr>
              <a:t>Fig 17: Fin and Tail Rot Disease in Fish. </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83663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79" y="7797726"/>
            <a:ext cx="13739081" cy="448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 y="0"/>
            <a:ext cx="13716000" cy="1219200"/>
          </a:xfrm>
          <a:prstGeom prst="rect">
            <a:avLst/>
          </a:prstGeom>
          <a:gradFill flip="none" rotWithShape="1">
            <a:gsLst>
              <a:gs pos="0">
                <a:srgbClr val="51A0FF">
                  <a:alpha val="54902"/>
                </a:srgbClr>
              </a:gs>
              <a:gs pos="12000">
                <a:srgbClr val="21D6E0"/>
              </a:gs>
              <a:gs pos="66000">
                <a:srgbClr val="0087E6"/>
              </a:gs>
              <a:gs pos="100000">
                <a:srgbClr val="005CBF"/>
              </a:gs>
            </a:gsLst>
            <a:lin ang="13500000" scaled="1"/>
            <a:tileRect/>
          </a:gradFill>
          <a:ln w="0"/>
        </p:spPr>
        <p:style>
          <a:lnRef idx="2">
            <a:schemeClr val="accent1">
              <a:shade val="50000"/>
            </a:schemeClr>
          </a:lnRef>
          <a:fillRef idx="1">
            <a:schemeClr val="accent1"/>
          </a:fillRef>
          <a:effectRef idx="0">
            <a:schemeClr val="accent1"/>
          </a:effectRef>
          <a:fontRef idx="minor">
            <a:schemeClr val="lt1"/>
          </a:fontRef>
        </p:style>
        <p:txBody>
          <a:bodyPr lIns="171945" tIns="85971" rIns="171945" bIns="85971" rtlCol="0" anchor="ctr"/>
          <a:lstStyle/>
          <a:p>
            <a:pPr algn="ctr"/>
            <a:endParaRPr lang="en-US" sz="3700" dirty="0"/>
          </a:p>
        </p:txBody>
      </p:sp>
      <p:pic>
        <p:nvPicPr>
          <p:cNvPr id="6" name="Picture 5">
            <a:extLst>
              <a:ext uri="{FF2B5EF4-FFF2-40B4-BE49-F238E27FC236}">
                <a16:creationId xmlns:a16="http://schemas.microsoft.com/office/drawing/2014/main" id="{68933A25-905E-55A6-3ABC-BBA36AF26DEF}"/>
              </a:ext>
            </a:extLst>
          </p:cNvPr>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2191998" y="88743"/>
            <a:ext cx="1600202" cy="1054257"/>
          </a:xfrm>
          <a:prstGeom prst="rect">
            <a:avLst/>
          </a:prstGeom>
        </p:spPr>
      </p:pic>
      <p:sp>
        <p:nvSpPr>
          <p:cNvPr id="42" name="Rectangle 41"/>
          <p:cNvSpPr/>
          <p:nvPr/>
        </p:nvSpPr>
        <p:spPr>
          <a:xfrm>
            <a:off x="13182600" y="7848600"/>
            <a:ext cx="441146" cy="400110"/>
          </a:xfrm>
          <a:prstGeom prst="rect">
            <a:avLst/>
          </a:prstGeom>
        </p:spPr>
        <p:txBody>
          <a:bodyPr wrap="none">
            <a:spAutoFit/>
          </a:bodyPr>
          <a:lstStyle/>
          <a:p>
            <a:r>
              <a:rPr lang="en-GB" sz="2000" b="1" dirty="0" smtClean="0">
                <a:solidFill>
                  <a:schemeClr val="bg1"/>
                </a:solidFill>
                <a:latin typeface="Times New Roman" pitchFamily="18" charset="0"/>
                <a:cs typeface="Times New Roman" pitchFamily="18" charset="0"/>
              </a:rPr>
              <a:t>24</a:t>
            </a:r>
            <a:endParaRPr lang="en-US" sz="2000" b="1" dirty="0">
              <a:solidFill>
                <a:schemeClr val="bg1"/>
              </a:solidFill>
              <a:latin typeface="Times New Roman" pitchFamily="18" charset="0"/>
              <a:cs typeface="Times New Roman" pitchFamily="18" charset="0"/>
            </a:endParaRPr>
          </a:p>
        </p:txBody>
      </p:sp>
      <p:sp>
        <p:nvSpPr>
          <p:cNvPr id="7" name="Rectangle 6"/>
          <p:cNvSpPr/>
          <p:nvPr/>
        </p:nvSpPr>
        <p:spPr>
          <a:xfrm>
            <a:off x="114300" y="0"/>
            <a:ext cx="6286500" cy="880677"/>
          </a:xfrm>
          <a:prstGeom prst="rect">
            <a:avLst/>
          </a:prstGeom>
        </p:spPr>
        <p:txBody>
          <a:bodyPr wrap="square" lIns="125401" tIns="62700" rIns="125401" bIns="62700">
            <a:spAutoFit/>
          </a:bodyPr>
          <a:lstStyle/>
          <a:p>
            <a:r>
              <a:rPr lang="en-GB" sz="4900" b="1" dirty="0" smtClean="0">
                <a:solidFill>
                  <a:schemeClr val="bg1"/>
                </a:solidFill>
                <a:latin typeface="Times New Roman" pitchFamily="18" charset="0"/>
                <a:cs typeface="Times New Roman" pitchFamily="18" charset="0"/>
              </a:rPr>
              <a:t>Interface</a:t>
            </a:r>
            <a:endParaRPr lang="en-US" sz="4900" b="1" dirty="0">
              <a:solidFill>
                <a:schemeClr val="bg1"/>
              </a:solidFill>
              <a:latin typeface="Times New Roman" pitchFamily="18" charset="0"/>
              <a:cs typeface="Times New Roman" pitchFamily="18" charset="0"/>
            </a:endParaRP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799" y="1600200"/>
            <a:ext cx="12415967" cy="5334000"/>
          </a:xfrm>
          <a:prstGeom prst="rect">
            <a:avLst/>
          </a:prstGeom>
        </p:spPr>
      </p:pic>
    </p:spTree>
    <p:extLst>
      <p:ext uri="{BB962C8B-B14F-4D97-AF65-F5344CB8AC3E}">
        <p14:creationId xmlns:p14="http://schemas.microsoft.com/office/powerpoint/2010/main" val="6881526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79" y="7797726"/>
            <a:ext cx="13739081" cy="448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 y="0"/>
            <a:ext cx="13716000" cy="1219200"/>
          </a:xfrm>
          <a:prstGeom prst="rect">
            <a:avLst/>
          </a:prstGeom>
          <a:gradFill flip="none" rotWithShape="1">
            <a:gsLst>
              <a:gs pos="0">
                <a:srgbClr val="51A0FF">
                  <a:alpha val="54902"/>
                </a:srgbClr>
              </a:gs>
              <a:gs pos="12000">
                <a:srgbClr val="21D6E0"/>
              </a:gs>
              <a:gs pos="66000">
                <a:srgbClr val="0087E6"/>
              </a:gs>
              <a:gs pos="100000">
                <a:srgbClr val="005CBF"/>
              </a:gs>
            </a:gsLst>
            <a:lin ang="13500000" scaled="1"/>
            <a:tileRect/>
          </a:gradFill>
          <a:ln w="0"/>
        </p:spPr>
        <p:style>
          <a:lnRef idx="2">
            <a:schemeClr val="accent1">
              <a:shade val="50000"/>
            </a:schemeClr>
          </a:lnRef>
          <a:fillRef idx="1">
            <a:schemeClr val="accent1"/>
          </a:fillRef>
          <a:effectRef idx="0">
            <a:schemeClr val="accent1"/>
          </a:effectRef>
          <a:fontRef idx="minor">
            <a:schemeClr val="lt1"/>
          </a:fontRef>
        </p:style>
        <p:txBody>
          <a:bodyPr lIns="171945" tIns="85971" rIns="171945" bIns="85971" rtlCol="0" anchor="ctr"/>
          <a:lstStyle/>
          <a:p>
            <a:pPr algn="ctr"/>
            <a:endParaRPr lang="en-US" sz="3700" dirty="0"/>
          </a:p>
        </p:txBody>
      </p:sp>
      <p:pic>
        <p:nvPicPr>
          <p:cNvPr id="6" name="Picture 5">
            <a:extLst>
              <a:ext uri="{FF2B5EF4-FFF2-40B4-BE49-F238E27FC236}">
                <a16:creationId xmlns:a16="http://schemas.microsoft.com/office/drawing/2014/main" id="{68933A25-905E-55A6-3ABC-BBA36AF26DEF}"/>
              </a:ext>
            </a:extLst>
          </p:cNvPr>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2191998" y="88743"/>
            <a:ext cx="1600202" cy="1054257"/>
          </a:xfrm>
          <a:prstGeom prst="rect">
            <a:avLst/>
          </a:prstGeom>
        </p:spPr>
      </p:pic>
      <p:sp>
        <p:nvSpPr>
          <p:cNvPr id="42" name="Rectangle 41"/>
          <p:cNvSpPr/>
          <p:nvPr/>
        </p:nvSpPr>
        <p:spPr>
          <a:xfrm>
            <a:off x="13182600" y="7848600"/>
            <a:ext cx="441146" cy="400110"/>
          </a:xfrm>
          <a:prstGeom prst="rect">
            <a:avLst/>
          </a:prstGeom>
        </p:spPr>
        <p:txBody>
          <a:bodyPr wrap="none">
            <a:spAutoFit/>
          </a:bodyPr>
          <a:lstStyle/>
          <a:p>
            <a:r>
              <a:rPr lang="en-GB" sz="2000" b="1" dirty="0" smtClean="0">
                <a:solidFill>
                  <a:schemeClr val="bg1"/>
                </a:solidFill>
                <a:latin typeface="Times New Roman" pitchFamily="18" charset="0"/>
                <a:cs typeface="Times New Roman" pitchFamily="18" charset="0"/>
              </a:rPr>
              <a:t>25</a:t>
            </a:r>
            <a:endParaRPr lang="en-US" sz="2000" b="1" dirty="0">
              <a:solidFill>
                <a:schemeClr val="bg1"/>
              </a:solidFill>
              <a:latin typeface="Times New Roman" pitchFamily="18" charset="0"/>
              <a:cs typeface="Times New Roman" pitchFamily="18" charset="0"/>
            </a:endParaRPr>
          </a:p>
        </p:txBody>
      </p:sp>
      <p:sp>
        <p:nvSpPr>
          <p:cNvPr id="7" name="Rectangle 6"/>
          <p:cNvSpPr/>
          <p:nvPr/>
        </p:nvSpPr>
        <p:spPr>
          <a:xfrm>
            <a:off x="114300" y="76200"/>
            <a:ext cx="6286500" cy="880677"/>
          </a:xfrm>
          <a:prstGeom prst="rect">
            <a:avLst/>
          </a:prstGeom>
        </p:spPr>
        <p:txBody>
          <a:bodyPr wrap="square" lIns="125401" tIns="62700" rIns="125401" bIns="62700">
            <a:spAutoFit/>
          </a:bodyPr>
          <a:lstStyle/>
          <a:p>
            <a:r>
              <a:rPr lang="en-GB" sz="4900" b="1" dirty="0" smtClean="0">
                <a:solidFill>
                  <a:schemeClr val="bg1"/>
                </a:solidFill>
                <a:latin typeface="Times New Roman" pitchFamily="18" charset="0"/>
                <a:cs typeface="Times New Roman" pitchFamily="18" charset="0"/>
              </a:rPr>
              <a:t>Interface</a:t>
            </a:r>
            <a:endParaRPr lang="en-US" sz="4900" b="1" dirty="0">
              <a:solidFill>
                <a:schemeClr val="bg1"/>
              </a:solidFill>
              <a:latin typeface="Times New Roman" pitchFamily="18" charset="0"/>
              <a:cs typeface="Times New Roman" pitchFamily="18" charset="0"/>
            </a:endParaRP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1600200"/>
            <a:ext cx="12003971" cy="5257800"/>
          </a:xfrm>
          <a:prstGeom prst="rect">
            <a:avLst/>
          </a:prstGeom>
        </p:spPr>
      </p:pic>
    </p:spTree>
    <p:extLst>
      <p:ext uri="{BB962C8B-B14F-4D97-AF65-F5344CB8AC3E}">
        <p14:creationId xmlns:p14="http://schemas.microsoft.com/office/powerpoint/2010/main" val="23196824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79" y="7797726"/>
            <a:ext cx="13739081" cy="448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 y="0"/>
            <a:ext cx="13716000" cy="1219200"/>
          </a:xfrm>
          <a:prstGeom prst="rect">
            <a:avLst/>
          </a:prstGeom>
          <a:gradFill flip="none" rotWithShape="1">
            <a:gsLst>
              <a:gs pos="0">
                <a:srgbClr val="51A0FF">
                  <a:alpha val="54902"/>
                </a:srgbClr>
              </a:gs>
              <a:gs pos="12000">
                <a:srgbClr val="21D6E0"/>
              </a:gs>
              <a:gs pos="66000">
                <a:srgbClr val="0087E6"/>
              </a:gs>
              <a:gs pos="100000">
                <a:srgbClr val="005CBF"/>
              </a:gs>
            </a:gsLst>
            <a:lin ang="13500000" scaled="1"/>
            <a:tileRect/>
          </a:gradFill>
          <a:ln w="0"/>
        </p:spPr>
        <p:style>
          <a:lnRef idx="2">
            <a:schemeClr val="accent1">
              <a:shade val="50000"/>
            </a:schemeClr>
          </a:lnRef>
          <a:fillRef idx="1">
            <a:schemeClr val="accent1"/>
          </a:fillRef>
          <a:effectRef idx="0">
            <a:schemeClr val="accent1"/>
          </a:effectRef>
          <a:fontRef idx="minor">
            <a:schemeClr val="lt1"/>
          </a:fontRef>
        </p:style>
        <p:txBody>
          <a:bodyPr lIns="171945" tIns="85971" rIns="171945" bIns="85971" rtlCol="0" anchor="ctr"/>
          <a:lstStyle/>
          <a:p>
            <a:pPr algn="ctr"/>
            <a:endParaRPr lang="en-US" sz="3700" dirty="0"/>
          </a:p>
        </p:txBody>
      </p:sp>
      <p:pic>
        <p:nvPicPr>
          <p:cNvPr id="6" name="Picture 5">
            <a:extLst>
              <a:ext uri="{FF2B5EF4-FFF2-40B4-BE49-F238E27FC236}">
                <a16:creationId xmlns:a16="http://schemas.microsoft.com/office/drawing/2014/main" id="{68933A25-905E-55A6-3ABC-BBA36AF26DEF}"/>
              </a:ext>
            </a:extLst>
          </p:cNvPr>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2191998" y="88743"/>
            <a:ext cx="1600202" cy="1054257"/>
          </a:xfrm>
          <a:prstGeom prst="rect">
            <a:avLst/>
          </a:prstGeom>
        </p:spPr>
      </p:pic>
      <p:sp>
        <p:nvSpPr>
          <p:cNvPr id="42" name="Rectangle 41"/>
          <p:cNvSpPr/>
          <p:nvPr/>
        </p:nvSpPr>
        <p:spPr>
          <a:xfrm>
            <a:off x="13182600" y="7848600"/>
            <a:ext cx="441146" cy="400110"/>
          </a:xfrm>
          <a:prstGeom prst="rect">
            <a:avLst/>
          </a:prstGeom>
        </p:spPr>
        <p:txBody>
          <a:bodyPr wrap="none">
            <a:spAutoFit/>
          </a:bodyPr>
          <a:lstStyle/>
          <a:p>
            <a:r>
              <a:rPr lang="en-GB" sz="2000" b="1" dirty="0" smtClean="0">
                <a:solidFill>
                  <a:schemeClr val="bg1"/>
                </a:solidFill>
                <a:latin typeface="Times New Roman" pitchFamily="18" charset="0"/>
                <a:cs typeface="Times New Roman" pitchFamily="18" charset="0"/>
              </a:rPr>
              <a:t>26</a:t>
            </a:r>
            <a:endParaRPr lang="en-US" sz="2000" b="1" dirty="0">
              <a:solidFill>
                <a:schemeClr val="bg1"/>
              </a:solidFill>
              <a:latin typeface="Times New Roman" pitchFamily="18" charset="0"/>
              <a:cs typeface="Times New Roman" pitchFamily="18" charset="0"/>
            </a:endParaRPr>
          </a:p>
        </p:txBody>
      </p:sp>
      <p:sp>
        <p:nvSpPr>
          <p:cNvPr id="7" name="Rectangle 6"/>
          <p:cNvSpPr/>
          <p:nvPr/>
        </p:nvSpPr>
        <p:spPr>
          <a:xfrm>
            <a:off x="114300" y="76200"/>
            <a:ext cx="6286500" cy="880677"/>
          </a:xfrm>
          <a:prstGeom prst="rect">
            <a:avLst/>
          </a:prstGeom>
        </p:spPr>
        <p:txBody>
          <a:bodyPr wrap="square" lIns="125401" tIns="62700" rIns="125401" bIns="62700">
            <a:spAutoFit/>
          </a:bodyPr>
          <a:lstStyle/>
          <a:p>
            <a:r>
              <a:rPr lang="en-GB" sz="4900" b="1" dirty="0" smtClean="0">
                <a:solidFill>
                  <a:schemeClr val="bg1"/>
                </a:solidFill>
                <a:latin typeface="Times New Roman" pitchFamily="18" charset="0"/>
                <a:cs typeface="Times New Roman" pitchFamily="18" charset="0"/>
              </a:rPr>
              <a:t>Interface</a:t>
            </a:r>
            <a:endParaRPr lang="en-US" sz="4900" b="1" dirty="0">
              <a:solidFill>
                <a:schemeClr val="bg1"/>
              </a:solidFill>
              <a:latin typeface="Times New Roman" pitchFamily="18" charset="0"/>
              <a:cs typeface="Times New Roman" pitchFamily="18" charset="0"/>
            </a:endParaRP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480" y="1604275"/>
            <a:ext cx="12316720" cy="5482325"/>
          </a:xfrm>
          <a:prstGeom prst="rect">
            <a:avLst/>
          </a:prstGeom>
        </p:spPr>
      </p:pic>
    </p:spTree>
    <p:extLst>
      <p:ext uri="{BB962C8B-B14F-4D97-AF65-F5344CB8AC3E}">
        <p14:creationId xmlns:p14="http://schemas.microsoft.com/office/powerpoint/2010/main" val="17236514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7786117"/>
            <a:ext cx="13739081" cy="448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 y="0"/>
            <a:ext cx="13716000" cy="1219200"/>
          </a:xfrm>
          <a:prstGeom prst="rect">
            <a:avLst/>
          </a:prstGeom>
          <a:gradFill flip="none" rotWithShape="1">
            <a:gsLst>
              <a:gs pos="0">
                <a:srgbClr val="51A0FF">
                  <a:alpha val="54902"/>
                </a:srgbClr>
              </a:gs>
              <a:gs pos="12000">
                <a:srgbClr val="21D6E0"/>
              </a:gs>
              <a:gs pos="66000">
                <a:srgbClr val="0087E6"/>
              </a:gs>
              <a:gs pos="100000">
                <a:srgbClr val="005CBF"/>
              </a:gs>
            </a:gsLst>
            <a:lin ang="13500000" scaled="1"/>
            <a:tileRect/>
          </a:gradFill>
          <a:ln w="0"/>
        </p:spPr>
        <p:style>
          <a:lnRef idx="2">
            <a:schemeClr val="accent1">
              <a:shade val="50000"/>
            </a:schemeClr>
          </a:lnRef>
          <a:fillRef idx="1">
            <a:schemeClr val="accent1"/>
          </a:fillRef>
          <a:effectRef idx="0">
            <a:schemeClr val="accent1"/>
          </a:effectRef>
          <a:fontRef idx="minor">
            <a:schemeClr val="lt1"/>
          </a:fontRef>
        </p:style>
        <p:txBody>
          <a:bodyPr lIns="171945" tIns="85971" rIns="171945" bIns="85971" rtlCol="0" anchor="ctr"/>
          <a:lstStyle/>
          <a:p>
            <a:pPr algn="ctr"/>
            <a:endParaRPr lang="en-US" sz="3700" dirty="0">
              <a:latin typeface="Times New Roman" pitchFamily="18" charset="0"/>
              <a:cs typeface="Times New Roman" pitchFamily="18" charset="0"/>
            </a:endParaRPr>
          </a:p>
        </p:txBody>
      </p:sp>
      <p:pic>
        <p:nvPicPr>
          <p:cNvPr id="6" name="Picture 5">
            <a:extLst>
              <a:ext uri="{FF2B5EF4-FFF2-40B4-BE49-F238E27FC236}">
                <a16:creationId xmlns:a16="http://schemas.microsoft.com/office/drawing/2014/main" id="{68933A25-905E-55A6-3ABC-BBA36AF26DEF}"/>
              </a:ext>
            </a:extLst>
          </p:cNvPr>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2191998" y="88743"/>
            <a:ext cx="1600202" cy="1054257"/>
          </a:xfrm>
          <a:prstGeom prst="rect">
            <a:avLst/>
          </a:prstGeom>
        </p:spPr>
      </p:pic>
      <p:sp>
        <p:nvSpPr>
          <p:cNvPr id="42" name="Rectangle 41"/>
          <p:cNvSpPr/>
          <p:nvPr/>
        </p:nvSpPr>
        <p:spPr>
          <a:xfrm>
            <a:off x="13182600" y="7772400"/>
            <a:ext cx="312906" cy="400110"/>
          </a:xfrm>
          <a:prstGeom prst="rect">
            <a:avLst/>
          </a:prstGeom>
        </p:spPr>
        <p:txBody>
          <a:bodyPr wrap="none">
            <a:spAutoFit/>
          </a:bodyPr>
          <a:lstStyle/>
          <a:p>
            <a:r>
              <a:rPr lang="en-GB" sz="2000" b="1" dirty="0">
                <a:solidFill>
                  <a:schemeClr val="bg1"/>
                </a:solidFill>
                <a:latin typeface="Times New Roman" pitchFamily="18" charset="0"/>
                <a:cs typeface="Times New Roman" pitchFamily="18" charset="0"/>
              </a:rPr>
              <a:t>2</a:t>
            </a:r>
            <a:endParaRPr lang="en-US" sz="2000" b="1" dirty="0">
              <a:solidFill>
                <a:schemeClr val="bg1"/>
              </a:solidFill>
              <a:latin typeface="Times New Roman" pitchFamily="18" charset="0"/>
              <a:cs typeface="Times New Roman" pitchFamily="18" charset="0"/>
            </a:endParaRPr>
          </a:p>
        </p:txBody>
      </p:sp>
      <p:sp>
        <p:nvSpPr>
          <p:cNvPr id="23" name="Rectangle 22"/>
          <p:cNvSpPr/>
          <p:nvPr/>
        </p:nvSpPr>
        <p:spPr>
          <a:xfrm>
            <a:off x="266700" y="109923"/>
            <a:ext cx="4114800" cy="880677"/>
          </a:xfrm>
          <a:prstGeom prst="rect">
            <a:avLst/>
          </a:prstGeom>
        </p:spPr>
        <p:txBody>
          <a:bodyPr wrap="square" lIns="125401" tIns="62700" rIns="125401" bIns="62700">
            <a:spAutoFit/>
          </a:bodyPr>
          <a:lstStyle/>
          <a:p>
            <a:r>
              <a:rPr lang="en-GB" sz="4900" b="1" dirty="0" smtClean="0">
                <a:solidFill>
                  <a:schemeClr val="bg1"/>
                </a:solidFill>
                <a:latin typeface="Times New Roman" pitchFamily="18" charset="0"/>
                <a:cs typeface="Times New Roman" pitchFamily="18" charset="0"/>
              </a:rPr>
              <a:t>Introduction</a:t>
            </a:r>
            <a:endParaRPr lang="en-US" sz="4900" b="1" dirty="0">
              <a:solidFill>
                <a:schemeClr val="bg1"/>
              </a:solidFill>
              <a:latin typeface="Times New Roman" pitchFamily="18" charset="0"/>
              <a:cs typeface="Times New Roman" pitchFamily="18" charset="0"/>
            </a:endParaRPr>
          </a:p>
        </p:txBody>
      </p:sp>
      <p:sp>
        <p:nvSpPr>
          <p:cNvPr id="18" name="Rectangle 17"/>
          <p:cNvSpPr/>
          <p:nvPr/>
        </p:nvSpPr>
        <p:spPr>
          <a:xfrm rot="10800000" flipV="1">
            <a:off x="10439400" y="5953992"/>
            <a:ext cx="2166476" cy="372846"/>
          </a:xfrm>
          <a:prstGeom prst="rect">
            <a:avLst/>
          </a:prstGeom>
        </p:spPr>
        <p:txBody>
          <a:bodyPr wrap="square" lIns="125401" tIns="62700" rIns="125401" bIns="62700">
            <a:spAutoFit/>
          </a:bodyPr>
          <a:lstStyle/>
          <a:p>
            <a:r>
              <a:rPr lang="en-GB" sz="1600" dirty="0" smtClean="0">
                <a:latin typeface="Times New Roman" pitchFamily="18" charset="0"/>
                <a:cs typeface="Times New Roman" pitchFamily="18" charset="0"/>
              </a:rPr>
              <a:t>Fig</a:t>
            </a:r>
            <a:r>
              <a:rPr lang="en-GB" sz="1600" baseline="0" dirty="0" smtClean="0">
                <a:latin typeface="Times New Roman" pitchFamily="18" charset="0"/>
                <a:cs typeface="Times New Roman" pitchFamily="18" charset="0"/>
              </a:rPr>
              <a:t> 1: Healthy</a:t>
            </a:r>
            <a:r>
              <a:rPr lang="en-GB" sz="1600" dirty="0" smtClean="0">
                <a:latin typeface="Times New Roman" pitchFamily="18" charset="0"/>
                <a:cs typeface="Times New Roman" pitchFamily="18" charset="0"/>
              </a:rPr>
              <a:t> </a:t>
            </a:r>
            <a:r>
              <a:rPr lang="en-GB" sz="1600" baseline="0" dirty="0" smtClean="0">
                <a:latin typeface="Times New Roman" pitchFamily="18" charset="0"/>
                <a:cs typeface="Times New Roman" pitchFamily="18" charset="0"/>
              </a:rPr>
              <a:t>Fish</a:t>
            </a:r>
            <a:endParaRPr lang="en-US" sz="1600" dirty="0">
              <a:latin typeface="Times New Roman" pitchFamily="18" charset="0"/>
              <a:cs typeface="Times New Roman" pitchFamily="18" charset="0"/>
            </a:endParaRPr>
          </a:p>
        </p:txBody>
      </p:sp>
      <p:sp>
        <p:nvSpPr>
          <p:cNvPr id="7" name="Rectangle 6"/>
          <p:cNvSpPr/>
          <p:nvPr/>
        </p:nvSpPr>
        <p:spPr>
          <a:xfrm>
            <a:off x="152400" y="2275735"/>
            <a:ext cx="9393382" cy="5262979"/>
          </a:xfrm>
          <a:prstGeom prst="rect">
            <a:avLst/>
          </a:prstGeom>
        </p:spPr>
        <p:txBody>
          <a:bodyPr wrap="square">
            <a:spAutoFit/>
          </a:bodyPr>
          <a:lstStyle/>
          <a:p>
            <a:pPr marL="342900" indent="-342900">
              <a:buFont typeface="Wingdings" pitchFamily="2" charset="2"/>
              <a:buChar char="v"/>
            </a:pPr>
            <a:r>
              <a:rPr lang="en-US" dirty="0">
                <a:latin typeface="Times New Roman" pitchFamily="18" charset="0"/>
                <a:cs typeface="Times New Roman" pitchFamily="18" charset="0"/>
              </a:rPr>
              <a:t>Currently, fish accounts for nearly 20% of the animal protein consumed by 3.2 billion people</a:t>
            </a:r>
            <a:r>
              <a:rPr lang="en-US" dirty="0" smtClean="0">
                <a:latin typeface="Times New Roman" pitchFamily="18" charset="0"/>
                <a:cs typeface="Times New Roman" pitchFamily="18" charset="0"/>
              </a:rPr>
              <a:t>.</a:t>
            </a:r>
          </a:p>
          <a:p>
            <a:endParaRPr lang="en-US" dirty="0">
              <a:latin typeface="Times New Roman" pitchFamily="18" charset="0"/>
              <a:cs typeface="Times New Roman" pitchFamily="18" charset="0"/>
            </a:endParaRPr>
          </a:p>
          <a:p>
            <a:pPr marL="342900" indent="-342900">
              <a:buFont typeface="Wingdings" pitchFamily="2" charset="2"/>
              <a:buChar char="v"/>
            </a:pPr>
            <a:r>
              <a:rPr lang="en-US" dirty="0">
                <a:latin typeface="Times New Roman" pitchFamily="18" charset="0"/>
                <a:cs typeface="Times New Roman" pitchFamily="18" charset="0"/>
              </a:rPr>
              <a:t>Over 18 million people in Bangladesh depend on the fisheries industry for </a:t>
            </a:r>
            <a:r>
              <a:rPr lang="en-US" dirty="0" smtClean="0">
                <a:latin typeface="Times New Roman" pitchFamily="18" charset="0"/>
                <a:cs typeface="Times New Roman" pitchFamily="18" charset="0"/>
              </a:rPr>
              <a:t>their </a:t>
            </a:r>
            <a:r>
              <a:rPr lang="en-US" dirty="0">
                <a:latin typeface="Times New Roman" pitchFamily="18" charset="0"/>
                <a:cs typeface="Times New Roman" pitchFamily="18" charset="0"/>
              </a:rPr>
              <a:t>livelihoods</a:t>
            </a:r>
            <a:r>
              <a:rPr lang="en-US" dirty="0" smtClean="0">
                <a:latin typeface="Times New Roman" pitchFamily="18" charset="0"/>
                <a:cs typeface="Times New Roman" pitchFamily="18" charset="0"/>
              </a:rPr>
              <a:t>.</a:t>
            </a:r>
          </a:p>
          <a:p>
            <a:endParaRPr lang="en-US" dirty="0" smtClean="0">
              <a:latin typeface="Times New Roman" pitchFamily="18" charset="0"/>
              <a:cs typeface="Times New Roman" pitchFamily="18" charset="0"/>
            </a:endParaRPr>
          </a:p>
          <a:p>
            <a:pPr marL="342900" indent="-342900">
              <a:buFont typeface="Wingdings" pitchFamily="2" charset="2"/>
              <a:buChar char="v"/>
            </a:pPr>
            <a:r>
              <a:rPr lang="en-US" dirty="0">
                <a:latin typeface="Times New Roman" pitchFamily="18" charset="0"/>
                <a:cs typeface="Times New Roman" pitchFamily="18" charset="0"/>
              </a:rPr>
              <a:t>Several economically valuable by-products are produced by fish. These by-products include fish glue, oil, meat, and </a:t>
            </a:r>
            <a:r>
              <a:rPr lang="en-US" dirty="0" smtClean="0">
                <a:latin typeface="Times New Roman" pitchFamily="18" charset="0"/>
                <a:cs typeface="Times New Roman" pitchFamily="18" charset="0"/>
              </a:rPr>
              <a:t>fertilizer.</a:t>
            </a:r>
          </a:p>
          <a:p>
            <a:endParaRPr lang="en-US" dirty="0" smtClean="0">
              <a:latin typeface="Times New Roman" pitchFamily="18" charset="0"/>
              <a:cs typeface="Times New Roman" pitchFamily="18" charset="0"/>
            </a:endParaRPr>
          </a:p>
          <a:p>
            <a:pPr marL="342900" indent="-342900">
              <a:buFont typeface="Wingdings" pitchFamily="2" charset="2"/>
              <a:buChar char="v"/>
            </a:pPr>
            <a:r>
              <a:rPr lang="en-US" dirty="0">
                <a:latin typeface="Times New Roman" pitchFamily="18" charset="0"/>
                <a:cs typeface="Times New Roman" pitchFamily="18" charset="0"/>
              </a:rPr>
              <a:t>P</a:t>
            </a:r>
            <a:r>
              <a:rPr lang="en-US" dirty="0" smtClean="0">
                <a:latin typeface="Times New Roman" pitchFamily="18" charset="0"/>
                <a:cs typeface="Times New Roman" pitchFamily="18" charset="0"/>
              </a:rPr>
              <a:t>rovides </a:t>
            </a:r>
            <a:r>
              <a:rPr lang="en-US" dirty="0">
                <a:latin typeface="Times New Roman" pitchFamily="18" charset="0"/>
                <a:cs typeface="Times New Roman" pitchFamily="18" charset="0"/>
              </a:rPr>
              <a:t>an essential source of high-quality protein, nourishing the human body for optimal health</a:t>
            </a:r>
            <a:r>
              <a:rPr lang="en-US" dirty="0" smtClean="0">
                <a:latin typeface="Times New Roman" pitchFamily="18" charset="0"/>
                <a:cs typeface="Times New Roman" pitchFamily="18" charset="0"/>
              </a:rPr>
              <a:t>.</a:t>
            </a:r>
          </a:p>
          <a:p>
            <a:endParaRPr lang="en-US" dirty="0">
              <a:latin typeface="Times New Roman" pitchFamily="18" charset="0"/>
              <a:cs typeface="Times New Roman" pitchFamily="18" charset="0"/>
            </a:endParaRPr>
          </a:p>
          <a:p>
            <a:pPr marL="342900" indent="-342900"/>
            <a:endParaRPr lang="en-GB" dirty="0">
              <a:latin typeface="Times New Roman" pitchFamily="18" charset="0"/>
              <a:cs typeface="Times New Roman" pitchFamily="18" charset="0"/>
            </a:endParaRPr>
          </a:p>
          <a:p>
            <a:pPr marL="342900" indent="-342900"/>
            <a:endParaRPr lang="en-GB" dirty="0">
              <a:latin typeface="Times New Roman" pitchFamily="18" charset="0"/>
              <a:cs typeface="Times New Roman" pitchFamily="18" charset="0"/>
            </a:endParaRPr>
          </a:p>
        </p:txBody>
      </p:sp>
      <p:pic>
        <p:nvPicPr>
          <p:cNvPr id="1026" name="Picture 2" descr="Fresh Catla local fisheries variety : size – 2.5 kgs and above – Fish -O-fille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78433" y="2593295"/>
            <a:ext cx="3488410" cy="3152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76325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79" y="7797726"/>
            <a:ext cx="13739081" cy="448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 y="0"/>
            <a:ext cx="13716000" cy="1219200"/>
          </a:xfrm>
          <a:prstGeom prst="rect">
            <a:avLst/>
          </a:prstGeom>
          <a:gradFill flip="none" rotWithShape="1">
            <a:gsLst>
              <a:gs pos="0">
                <a:srgbClr val="51A0FF">
                  <a:alpha val="54902"/>
                </a:srgbClr>
              </a:gs>
              <a:gs pos="12000">
                <a:srgbClr val="21D6E0"/>
              </a:gs>
              <a:gs pos="66000">
                <a:srgbClr val="0087E6"/>
              </a:gs>
              <a:gs pos="100000">
                <a:srgbClr val="005CBF"/>
              </a:gs>
            </a:gsLst>
            <a:lin ang="13500000" scaled="1"/>
            <a:tileRect/>
          </a:gradFill>
          <a:ln w="0"/>
        </p:spPr>
        <p:style>
          <a:lnRef idx="2">
            <a:schemeClr val="accent1">
              <a:shade val="50000"/>
            </a:schemeClr>
          </a:lnRef>
          <a:fillRef idx="1">
            <a:schemeClr val="accent1"/>
          </a:fillRef>
          <a:effectRef idx="0">
            <a:schemeClr val="accent1"/>
          </a:effectRef>
          <a:fontRef idx="minor">
            <a:schemeClr val="lt1"/>
          </a:fontRef>
        </p:style>
        <p:txBody>
          <a:bodyPr lIns="171945" tIns="85971" rIns="171945" bIns="85971" rtlCol="0" anchor="ctr"/>
          <a:lstStyle/>
          <a:p>
            <a:pPr algn="ctr"/>
            <a:endParaRPr lang="en-US" sz="3700" dirty="0"/>
          </a:p>
        </p:txBody>
      </p:sp>
      <p:pic>
        <p:nvPicPr>
          <p:cNvPr id="6" name="Picture 5">
            <a:extLst>
              <a:ext uri="{FF2B5EF4-FFF2-40B4-BE49-F238E27FC236}">
                <a16:creationId xmlns:a16="http://schemas.microsoft.com/office/drawing/2014/main" id="{68933A25-905E-55A6-3ABC-BBA36AF26DEF}"/>
              </a:ext>
            </a:extLst>
          </p:cNvPr>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2191998" y="88743"/>
            <a:ext cx="1600202" cy="1054257"/>
          </a:xfrm>
          <a:prstGeom prst="rect">
            <a:avLst/>
          </a:prstGeom>
        </p:spPr>
      </p:pic>
      <p:sp>
        <p:nvSpPr>
          <p:cNvPr id="42" name="Rectangle 41"/>
          <p:cNvSpPr/>
          <p:nvPr/>
        </p:nvSpPr>
        <p:spPr>
          <a:xfrm>
            <a:off x="13182600" y="7848600"/>
            <a:ext cx="441146" cy="400110"/>
          </a:xfrm>
          <a:prstGeom prst="rect">
            <a:avLst/>
          </a:prstGeom>
        </p:spPr>
        <p:txBody>
          <a:bodyPr wrap="none">
            <a:spAutoFit/>
          </a:bodyPr>
          <a:lstStyle/>
          <a:p>
            <a:r>
              <a:rPr lang="en-GB" sz="2000" b="1" dirty="0" smtClean="0">
                <a:solidFill>
                  <a:schemeClr val="bg1"/>
                </a:solidFill>
                <a:latin typeface="Times New Roman" pitchFamily="18" charset="0"/>
                <a:cs typeface="Times New Roman" pitchFamily="18" charset="0"/>
              </a:rPr>
              <a:t>27</a:t>
            </a:r>
            <a:endParaRPr lang="en-US" sz="2000" b="1" dirty="0">
              <a:solidFill>
                <a:schemeClr val="bg1"/>
              </a:solidFill>
              <a:latin typeface="Times New Roman" pitchFamily="18" charset="0"/>
              <a:cs typeface="Times New Roman" pitchFamily="18" charset="0"/>
            </a:endParaRPr>
          </a:p>
        </p:txBody>
      </p:sp>
      <p:sp>
        <p:nvSpPr>
          <p:cNvPr id="7" name="Rectangle 6"/>
          <p:cNvSpPr/>
          <p:nvPr/>
        </p:nvSpPr>
        <p:spPr>
          <a:xfrm>
            <a:off x="114300" y="152400"/>
            <a:ext cx="6286500" cy="880677"/>
          </a:xfrm>
          <a:prstGeom prst="rect">
            <a:avLst/>
          </a:prstGeom>
        </p:spPr>
        <p:txBody>
          <a:bodyPr wrap="square" lIns="125401" tIns="62700" rIns="125401" bIns="62700">
            <a:spAutoFit/>
          </a:bodyPr>
          <a:lstStyle/>
          <a:p>
            <a:r>
              <a:rPr lang="en-GB" sz="4900" b="1" dirty="0" smtClean="0">
                <a:solidFill>
                  <a:schemeClr val="bg1"/>
                </a:solidFill>
                <a:latin typeface="Times New Roman" pitchFamily="18" charset="0"/>
                <a:cs typeface="Times New Roman" pitchFamily="18" charset="0"/>
              </a:rPr>
              <a:t>Interface</a:t>
            </a:r>
            <a:endParaRPr lang="en-US" sz="4900" b="1" dirty="0">
              <a:solidFill>
                <a:schemeClr val="bg1"/>
              </a:solidFill>
              <a:latin typeface="Times New Roman" pitchFamily="18" charset="0"/>
              <a:cs typeface="Times New Roman" pitchFamily="18" charset="0"/>
            </a:endParaRP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1125" y="1659924"/>
            <a:ext cx="11458075" cy="5883876"/>
          </a:xfrm>
          <a:prstGeom prst="rect">
            <a:avLst/>
          </a:prstGeom>
        </p:spPr>
      </p:pic>
    </p:spTree>
    <p:extLst>
      <p:ext uri="{BB962C8B-B14F-4D97-AF65-F5344CB8AC3E}">
        <p14:creationId xmlns:p14="http://schemas.microsoft.com/office/powerpoint/2010/main" val="16299167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79" y="7797726"/>
            <a:ext cx="13739081" cy="448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 y="0"/>
            <a:ext cx="13716000" cy="1219200"/>
          </a:xfrm>
          <a:prstGeom prst="rect">
            <a:avLst/>
          </a:prstGeom>
          <a:gradFill flip="none" rotWithShape="1">
            <a:gsLst>
              <a:gs pos="0">
                <a:srgbClr val="51A0FF">
                  <a:alpha val="54902"/>
                </a:srgbClr>
              </a:gs>
              <a:gs pos="12000">
                <a:srgbClr val="21D6E0"/>
              </a:gs>
              <a:gs pos="66000">
                <a:srgbClr val="0087E6"/>
              </a:gs>
              <a:gs pos="100000">
                <a:srgbClr val="005CBF"/>
              </a:gs>
            </a:gsLst>
            <a:lin ang="13500000" scaled="1"/>
            <a:tileRect/>
          </a:gradFill>
          <a:ln w="0"/>
        </p:spPr>
        <p:style>
          <a:lnRef idx="2">
            <a:schemeClr val="accent1">
              <a:shade val="50000"/>
            </a:schemeClr>
          </a:lnRef>
          <a:fillRef idx="1">
            <a:schemeClr val="accent1"/>
          </a:fillRef>
          <a:effectRef idx="0">
            <a:schemeClr val="accent1"/>
          </a:effectRef>
          <a:fontRef idx="minor">
            <a:schemeClr val="lt1"/>
          </a:fontRef>
        </p:style>
        <p:txBody>
          <a:bodyPr lIns="171945" tIns="85971" rIns="171945" bIns="85971" rtlCol="0" anchor="ctr"/>
          <a:lstStyle/>
          <a:p>
            <a:pPr algn="ctr"/>
            <a:endParaRPr lang="en-US" sz="3700" dirty="0"/>
          </a:p>
        </p:txBody>
      </p:sp>
      <p:pic>
        <p:nvPicPr>
          <p:cNvPr id="6" name="Picture 5">
            <a:extLst>
              <a:ext uri="{FF2B5EF4-FFF2-40B4-BE49-F238E27FC236}">
                <a16:creationId xmlns:a16="http://schemas.microsoft.com/office/drawing/2014/main" id="{68933A25-905E-55A6-3ABC-BBA36AF26DEF}"/>
              </a:ext>
            </a:extLst>
          </p:cNvPr>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2191998" y="88743"/>
            <a:ext cx="1600202" cy="1054257"/>
          </a:xfrm>
          <a:prstGeom prst="rect">
            <a:avLst/>
          </a:prstGeom>
        </p:spPr>
      </p:pic>
      <p:sp>
        <p:nvSpPr>
          <p:cNvPr id="42" name="Rectangle 41"/>
          <p:cNvSpPr/>
          <p:nvPr/>
        </p:nvSpPr>
        <p:spPr>
          <a:xfrm>
            <a:off x="13182600" y="7848600"/>
            <a:ext cx="441146" cy="400110"/>
          </a:xfrm>
          <a:prstGeom prst="rect">
            <a:avLst/>
          </a:prstGeom>
        </p:spPr>
        <p:txBody>
          <a:bodyPr wrap="none">
            <a:spAutoFit/>
          </a:bodyPr>
          <a:lstStyle/>
          <a:p>
            <a:r>
              <a:rPr lang="en-GB" sz="2000" b="1" dirty="0" smtClean="0">
                <a:solidFill>
                  <a:schemeClr val="bg1"/>
                </a:solidFill>
                <a:latin typeface="Times New Roman" pitchFamily="18" charset="0"/>
                <a:cs typeface="Times New Roman" pitchFamily="18" charset="0"/>
              </a:rPr>
              <a:t>30</a:t>
            </a:r>
            <a:endParaRPr lang="en-US" sz="2000" b="1" dirty="0">
              <a:solidFill>
                <a:schemeClr val="bg1"/>
              </a:solidFill>
              <a:latin typeface="Times New Roman" pitchFamily="18" charset="0"/>
              <a:cs typeface="Times New Roman" pitchFamily="18" charset="0"/>
            </a:endParaRPr>
          </a:p>
        </p:txBody>
      </p:sp>
      <p:sp>
        <p:nvSpPr>
          <p:cNvPr id="7" name="Rectangle 6"/>
          <p:cNvSpPr/>
          <p:nvPr/>
        </p:nvSpPr>
        <p:spPr>
          <a:xfrm>
            <a:off x="114300" y="76200"/>
            <a:ext cx="6286500" cy="880677"/>
          </a:xfrm>
          <a:prstGeom prst="rect">
            <a:avLst/>
          </a:prstGeom>
        </p:spPr>
        <p:txBody>
          <a:bodyPr wrap="square" lIns="125401" tIns="62700" rIns="125401" bIns="62700">
            <a:spAutoFit/>
          </a:bodyPr>
          <a:lstStyle/>
          <a:p>
            <a:r>
              <a:rPr lang="en-GB" sz="4900" b="1" dirty="0" smtClean="0">
                <a:solidFill>
                  <a:schemeClr val="bg1"/>
                </a:solidFill>
                <a:latin typeface="Times New Roman" pitchFamily="18" charset="0"/>
                <a:cs typeface="Times New Roman" pitchFamily="18" charset="0"/>
              </a:rPr>
              <a:t>Result</a:t>
            </a:r>
            <a:r>
              <a:rPr lang="en-GB" sz="4900" b="1" baseline="0" dirty="0" smtClean="0">
                <a:solidFill>
                  <a:schemeClr val="bg1"/>
                </a:solidFill>
                <a:latin typeface="Times New Roman" pitchFamily="18" charset="0"/>
                <a:cs typeface="Times New Roman" pitchFamily="18" charset="0"/>
              </a:rPr>
              <a:t> Analysis</a:t>
            </a:r>
            <a:endParaRPr lang="en-US" sz="4900" b="1" dirty="0">
              <a:solidFill>
                <a:schemeClr val="bg1"/>
              </a:solidFill>
              <a:latin typeface="Times New Roman" pitchFamily="18" charset="0"/>
              <a:cs typeface="Times New Roman" pitchFamily="18" charset="0"/>
            </a:endParaRPr>
          </a:p>
        </p:txBody>
      </p:sp>
      <p:pic>
        <p:nvPicPr>
          <p:cNvPr id="9" name="Picture 2">
            <a:extLst>
              <a:ext uri="{FF2B5EF4-FFF2-40B4-BE49-F238E27FC236}">
                <a16:creationId xmlns:a16="http://schemas.microsoft.com/office/drawing/2014/main" id="{E37C57CB-A030-93D5-2F21-425C0617FB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2819400"/>
            <a:ext cx="7181850" cy="40481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39460EB-9FEF-4CA0-B5D1-11CB5206381D}"/>
              </a:ext>
            </a:extLst>
          </p:cNvPr>
          <p:cNvSpPr txBox="1"/>
          <p:nvPr/>
        </p:nvSpPr>
        <p:spPr>
          <a:xfrm>
            <a:off x="4038600" y="7163348"/>
            <a:ext cx="6761922" cy="338554"/>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              Table : </a:t>
            </a:r>
            <a:r>
              <a:rPr lang="en-US" sz="1600" dirty="0">
                <a:latin typeface="Times New Roman" panose="02020603050405020304" pitchFamily="18" charset="0"/>
                <a:cs typeface="Times New Roman" panose="02020603050405020304" pitchFamily="18" charset="0"/>
              </a:rPr>
              <a:t>Confusion Matrix of Model Performance</a:t>
            </a:r>
          </a:p>
        </p:txBody>
      </p:sp>
      <p:sp>
        <p:nvSpPr>
          <p:cNvPr id="2" name="TextBox 1"/>
          <p:cNvSpPr txBox="1"/>
          <p:nvPr/>
        </p:nvSpPr>
        <p:spPr>
          <a:xfrm>
            <a:off x="762000" y="1676400"/>
            <a:ext cx="12115800" cy="830997"/>
          </a:xfrm>
          <a:prstGeom prst="rect">
            <a:avLst/>
          </a:prstGeom>
          <a:noFill/>
        </p:spPr>
        <p:txBody>
          <a:bodyPr wrap="square" rtlCol="0">
            <a:spAutoFit/>
          </a:bodyPr>
          <a:lstStyle/>
          <a:p>
            <a:pPr marL="342900" indent="-34290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We use edge detection techniques, basic Convolutional Neural Network (CNN), Ensemble with voting combining Xception, VGG16, and Densenet169.</a:t>
            </a:r>
          </a:p>
        </p:txBody>
      </p:sp>
    </p:spTree>
    <p:extLst>
      <p:ext uri="{BB962C8B-B14F-4D97-AF65-F5344CB8AC3E}">
        <p14:creationId xmlns:p14="http://schemas.microsoft.com/office/powerpoint/2010/main" val="18204231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79" y="7797726"/>
            <a:ext cx="13739081" cy="448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 y="0"/>
            <a:ext cx="13716000" cy="1219200"/>
          </a:xfrm>
          <a:prstGeom prst="rect">
            <a:avLst/>
          </a:prstGeom>
          <a:gradFill flip="none" rotWithShape="1">
            <a:gsLst>
              <a:gs pos="0">
                <a:srgbClr val="51A0FF">
                  <a:alpha val="54902"/>
                </a:srgbClr>
              </a:gs>
              <a:gs pos="12000">
                <a:srgbClr val="21D6E0"/>
              </a:gs>
              <a:gs pos="66000">
                <a:srgbClr val="0087E6"/>
              </a:gs>
              <a:gs pos="100000">
                <a:srgbClr val="005CBF"/>
              </a:gs>
            </a:gsLst>
            <a:lin ang="13500000" scaled="1"/>
            <a:tileRect/>
          </a:gradFill>
          <a:ln w="0"/>
        </p:spPr>
        <p:style>
          <a:lnRef idx="2">
            <a:schemeClr val="accent1">
              <a:shade val="50000"/>
            </a:schemeClr>
          </a:lnRef>
          <a:fillRef idx="1">
            <a:schemeClr val="accent1"/>
          </a:fillRef>
          <a:effectRef idx="0">
            <a:schemeClr val="accent1"/>
          </a:effectRef>
          <a:fontRef idx="minor">
            <a:schemeClr val="lt1"/>
          </a:fontRef>
        </p:style>
        <p:txBody>
          <a:bodyPr lIns="171945" tIns="85971" rIns="171945" bIns="85971" rtlCol="0" anchor="ctr"/>
          <a:lstStyle/>
          <a:p>
            <a:pPr algn="ctr"/>
            <a:endParaRPr lang="en-US" sz="3700" dirty="0"/>
          </a:p>
        </p:txBody>
      </p:sp>
      <p:pic>
        <p:nvPicPr>
          <p:cNvPr id="6" name="Picture 5">
            <a:extLst>
              <a:ext uri="{FF2B5EF4-FFF2-40B4-BE49-F238E27FC236}">
                <a16:creationId xmlns:a16="http://schemas.microsoft.com/office/drawing/2014/main" id="{68933A25-905E-55A6-3ABC-BBA36AF26DEF}"/>
              </a:ext>
            </a:extLst>
          </p:cNvPr>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2191998" y="88743"/>
            <a:ext cx="1600202" cy="1054257"/>
          </a:xfrm>
          <a:prstGeom prst="rect">
            <a:avLst/>
          </a:prstGeom>
        </p:spPr>
      </p:pic>
      <p:sp>
        <p:nvSpPr>
          <p:cNvPr id="42" name="Rectangle 41"/>
          <p:cNvSpPr/>
          <p:nvPr/>
        </p:nvSpPr>
        <p:spPr>
          <a:xfrm>
            <a:off x="13182600" y="7848600"/>
            <a:ext cx="441146" cy="400110"/>
          </a:xfrm>
          <a:prstGeom prst="rect">
            <a:avLst/>
          </a:prstGeom>
        </p:spPr>
        <p:txBody>
          <a:bodyPr wrap="none">
            <a:spAutoFit/>
          </a:bodyPr>
          <a:lstStyle/>
          <a:p>
            <a:r>
              <a:rPr lang="en-GB" sz="2000" b="1" dirty="0" smtClean="0">
                <a:solidFill>
                  <a:schemeClr val="bg1"/>
                </a:solidFill>
                <a:latin typeface="Times New Roman" pitchFamily="18" charset="0"/>
                <a:cs typeface="Times New Roman" pitchFamily="18" charset="0"/>
              </a:rPr>
              <a:t>30</a:t>
            </a:r>
            <a:endParaRPr lang="en-US" sz="2000" b="1" dirty="0">
              <a:solidFill>
                <a:schemeClr val="bg1"/>
              </a:solidFill>
              <a:latin typeface="Times New Roman" pitchFamily="18" charset="0"/>
              <a:cs typeface="Times New Roman" pitchFamily="18" charset="0"/>
            </a:endParaRPr>
          </a:p>
        </p:txBody>
      </p:sp>
      <p:sp>
        <p:nvSpPr>
          <p:cNvPr id="7" name="Rectangle 6"/>
          <p:cNvSpPr/>
          <p:nvPr/>
        </p:nvSpPr>
        <p:spPr>
          <a:xfrm>
            <a:off x="114300" y="76200"/>
            <a:ext cx="6286500" cy="880677"/>
          </a:xfrm>
          <a:prstGeom prst="rect">
            <a:avLst/>
          </a:prstGeom>
        </p:spPr>
        <p:txBody>
          <a:bodyPr wrap="square" lIns="125401" tIns="62700" rIns="125401" bIns="62700">
            <a:spAutoFit/>
          </a:bodyPr>
          <a:lstStyle/>
          <a:p>
            <a:r>
              <a:rPr lang="en-GB" sz="4900" b="1" dirty="0" smtClean="0">
                <a:solidFill>
                  <a:schemeClr val="bg1"/>
                </a:solidFill>
                <a:latin typeface="Times New Roman" pitchFamily="18" charset="0"/>
                <a:cs typeface="Times New Roman" pitchFamily="18" charset="0"/>
              </a:rPr>
              <a:t>Result</a:t>
            </a:r>
            <a:r>
              <a:rPr lang="en-GB" sz="4900" b="1" baseline="0" dirty="0" smtClean="0">
                <a:solidFill>
                  <a:schemeClr val="bg1"/>
                </a:solidFill>
                <a:latin typeface="Times New Roman" pitchFamily="18" charset="0"/>
                <a:cs typeface="Times New Roman" pitchFamily="18" charset="0"/>
              </a:rPr>
              <a:t> Analysis</a:t>
            </a:r>
            <a:endParaRPr lang="en-US" sz="4900" b="1" dirty="0">
              <a:solidFill>
                <a:schemeClr val="bg1"/>
              </a:solidFill>
              <a:latin typeface="Times New Roman" pitchFamily="18" charset="0"/>
              <a:cs typeface="Times New Roman" pitchFamily="18" charset="0"/>
            </a:endParaRPr>
          </a:p>
        </p:txBody>
      </p:sp>
      <p:pic>
        <p:nvPicPr>
          <p:cNvPr id="11" name="Picture 10"/>
          <p:cNvPicPr/>
          <p:nvPr/>
        </p:nvPicPr>
        <p:blipFill>
          <a:blip r:embed="rId5">
            <a:extLst>
              <a:ext uri="{28A0092B-C50C-407E-A947-70E740481C1C}">
                <a14:useLocalDpi xmlns:a14="http://schemas.microsoft.com/office/drawing/2010/main" val="0"/>
              </a:ext>
            </a:extLst>
          </a:blip>
          <a:stretch>
            <a:fillRect/>
          </a:stretch>
        </p:blipFill>
        <p:spPr>
          <a:xfrm>
            <a:off x="114300" y="1420643"/>
            <a:ext cx="5257800" cy="2902825"/>
          </a:xfrm>
          <a:prstGeom prst="rect">
            <a:avLst/>
          </a:prstGeom>
        </p:spPr>
      </p:pic>
      <p:sp>
        <p:nvSpPr>
          <p:cNvPr id="8" name="TextBox 7"/>
          <p:cNvSpPr txBox="1"/>
          <p:nvPr/>
        </p:nvSpPr>
        <p:spPr>
          <a:xfrm>
            <a:off x="2814699" y="4223560"/>
            <a:ext cx="2438400" cy="369332"/>
          </a:xfrm>
          <a:prstGeom prst="rect">
            <a:avLst/>
          </a:prstGeom>
          <a:noFill/>
        </p:spPr>
        <p:txBody>
          <a:bodyPr wrap="square" rtlCol="0">
            <a:spAutoFit/>
          </a:bodyPr>
          <a:lstStyle/>
          <a:p>
            <a:r>
              <a:rPr lang="en-US" sz="1800" dirty="0" smtClean="0">
                <a:latin typeface="Times New Roman" panose="02020603050405020304" pitchFamily="18" charset="0"/>
                <a:cs typeface="Times New Roman" panose="02020603050405020304" pitchFamily="18" charset="0"/>
              </a:rPr>
              <a:t> CNN</a:t>
            </a:r>
            <a:endParaRPr lang="en-US" sz="1800" dirty="0">
              <a:latin typeface="Times New Roman" panose="02020603050405020304" pitchFamily="18" charset="0"/>
              <a:cs typeface="Times New Roman" panose="02020603050405020304" pitchFamily="18" charset="0"/>
            </a:endParaRPr>
          </a:p>
        </p:txBody>
      </p:sp>
      <p:pic>
        <p:nvPicPr>
          <p:cNvPr id="13" name="Picture 12"/>
          <p:cNvPicPr/>
          <p:nvPr/>
        </p:nvPicPr>
        <p:blipFill>
          <a:blip r:embed="rId6">
            <a:extLst>
              <a:ext uri="{28A0092B-C50C-407E-A947-70E740481C1C}">
                <a14:useLocalDpi xmlns:a14="http://schemas.microsoft.com/office/drawing/2010/main" val="0"/>
              </a:ext>
            </a:extLst>
          </a:blip>
          <a:stretch>
            <a:fillRect/>
          </a:stretch>
        </p:blipFill>
        <p:spPr>
          <a:xfrm>
            <a:off x="6248400" y="1306112"/>
            <a:ext cx="5446816" cy="3030608"/>
          </a:xfrm>
          <a:prstGeom prst="rect">
            <a:avLst/>
          </a:prstGeom>
        </p:spPr>
      </p:pic>
      <p:sp>
        <p:nvSpPr>
          <p:cNvPr id="12" name="TextBox 11"/>
          <p:cNvSpPr txBox="1"/>
          <p:nvPr/>
        </p:nvSpPr>
        <p:spPr>
          <a:xfrm>
            <a:off x="8816439" y="4255275"/>
            <a:ext cx="2895600" cy="369332"/>
          </a:xfrm>
          <a:prstGeom prst="rect">
            <a:avLst/>
          </a:prstGeom>
          <a:noFill/>
        </p:spPr>
        <p:txBody>
          <a:bodyPr wrap="square" rtlCol="0">
            <a:spAutoFit/>
          </a:bodyPr>
          <a:lstStyle/>
          <a:p>
            <a:r>
              <a:rPr lang="en-US" sz="1800" dirty="0" smtClean="0">
                <a:latin typeface="Times New Roman" panose="02020603050405020304" pitchFamily="18" charset="0"/>
                <a:cs typeface="Times New Roman" panose="02020603050405020304" pitchFamily="18" charset="0"/>
              </a:rPr>
              <a:t>DenseNet169</a:t>
            </a:r>
            <a:endParaRPr lang="en-US" sz="1800" dirty="0">
              <a:latin typeface="Times New Roman" panose="02020603050405020304" pitchFamily="18" charset="0"/>
              <a:cs typeface="Times New Roman" panose="02020603050405020304" pitchFamily="18" charset="0"/>
            </a:endParaRPr>
          </a:p>
        </p:txBody>
      </p:sp>
      <p:pic>
        <p:nvPicPr>
          <p:cNvPr id="15" name="Picture 14"/>
          <p:cNvPicPr/>
          <p:nvPr/>
        </p:nvPicPr>
        <p:blipFill>
          <a:blip r:embed="rId7">
            <a:extLst>
              <a:ext uri="{28A0092B-C50C-407E-A947-70E740481C1C}">
                <a14:useLocalDpi xmlns:a14="http://schemas.microsoft.com/office/drawing/2010/main" val="0"/>
              </a:ext>
            </a:extLst>
          </a:blip>
          <a:stretch>
            <a:fillRect/>
          </a:stretch>
        </p:blipFill>
        <p:spPr>
          <a:xfrm>
            <a:off x="304800" y="4649606"/>
            <a:ext cx="5067300" cy="2648700"/>
          </a:xfrm>
          <a:prstGeom prst="rect">
            <a:avLst/>
          </a:prstGeom>
        </p:spPr>
      </p:pic>
      <p:sp>
        <p:nvSpPr>
          <p:cNvPr id="14" name="TextBox 13"/>
          <p:cNvSpPr txBox="1"/>
          <p:nvPr/>
        </p:nvSpPr>
        <p:spPr>
          <a:xfrm>
            <a:off x="2437411" y="7224334"/>
            <a:ext cx="2552699"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      VGG16</a:t>
            </a:r>
            <a:endParaRPr lang="en-US" sz="1800" dirty="0">
              <a:latin typeface="Times New Roman" panose="02020603050405020304" pitchFamily="18" charset="0"/>
              <a:cs typeface="Times New Roman" panose="02020603050405020304" pitchFamily="18" charset="0"/>
            </a:endParaRPr>
          </a:p>
        </p:txBody>
      </p:sp>
      <p:pic>
        <p:nvPicPr>
          <p:cNvPr id="17" name="Picture 16"/>
          <p:cNvPicPr/>
          <p:nvPr/>
        </p:nvPicPr>
        <p:blipFill>
          <a:blip r:embed="rId8">
            <a:extLst>
              <a:ext uri="{28A0092B-C50C-407E-A947-70E740481C1C}">
                <a14:useLocalDpi xmlns:a14="http://schemas.microsoft.com/office/drawing/2010/main" val="0"/>
              </a:ext>
            </a:extLst>
          </a:blip>
          <a:stretch>
            <a:fillRect/>
          </a:stretch>
        </p:blipFill>
        <p:spPr>
          <a:xfrm>
            <a:off x="6629400" y="4693458"/>
            <a:ext cx="4952998" cy="2539080"/>
          </a:xfrm>
          <a:prstGeom prst="rect">
            <a:avLst/>
          </a:prstGeom>
        </p:spPr>
      </p:pic>
      <p:sp>
        <p:nvSpPr>
          <p:cNvPr id="16" name="Rectangle 15"/>
          <p:cNvSpPr/>
          <p:nvPr/>
        </p:nvSpPr>
        <p:spPr>
          <a:xfrm>
            <a:off x="8763000" y="7147906"/>
            <a:ext cx="1608133" cy="369332"/>
          </a:xfrm>
          <a:prstGeom prst="rect">
            <a:avLst/>
          </a:prstGeom>
        </p:spPr>
        <p:txBody>
          <a:bodyPr wrap="none">
            <a:spAutoFit/>
          </a:bodyPr>
          <a:lstStyle/>
          <a:p>
            <a:r>
              <a:rPr lang="en-US" sz="1800" dirty="0">
                <a:latin typeface="Times New Roman" panose="02020603050405020304" pitchFamily="18" charset="0"/>
                <a:ea typeface="Calibri" panose="020F0502020204030204" pitchFamily="34" charset="0"/>
              </a:rPr>
              <a:t> </a:t>
            </a:r>
            <a:r>
              <a:rPr lang="en-US" sz="1800" dirty="0" smtClean="0">
                <a:latin typeface="Times New Roman" panose="02020603050405020304" pitchFamily="18" charset="0"/>
                <a:ea typeface="Calibri" panose="020F0502020204030204" pitchFamily="34" charset="0"/>
              </a:rPr>
              <a:t>        Xception </a:t>
            </a:r>
            <a:endParaRPr lang="en-US" sz="1800" dirty="0"/>
          </a:p>
        </p:txBody>
      </p:sp>
      <p:sp>
        <p:nvSpPr>
          <p:cNvPr id="18" name="TextBox 17"/>
          <p:cNvSpPr txBox="1"/>
          <p:nvPr/>
        </p:nvSpPr>
        <p:spPr>
          <a:xfrm>
            <a:off x="4588056" y="7367157"/>
            <a:ext cx="4174944" cy="338554"/>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Figure: Confusion Matrix of model performance</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667797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26" y="7813560"/>
            <a:ext cx="13739081" cy="448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 y="15834"/>
            <a:ext cx="13716000" cy="1219200"/>
          </a:xfrm>
          <a:prstGeom prst="rect">
            <a:avLst/>
          </a:prstGeom>
          <a:gradFill flip="none" rotWithShape="1">
            <a:gsLst>
              <a:gs pos="0">
                <a:srgbClr val="51A0FF">
                  <a:alpha val="54902"/>
                </a:srgbClr>
              </a:gs>
              <a:gs pos="12000">
                <a:srgbClr val="21D6E0"/>
              </a:gs>
              <a:gs pos="66000">
                <a:srgbClr val="0087E6"/>
              </a:gs>
              <a:gs pos="100000">
                <a:srgbClr val="005CBF"/>
              </a:gs>
            </a:gsLst>
            <a:lin ang="13500000" scaled="1"/>
            <a:tileRect/>
          </a:gradFill>
          <a:ln w="0"/>
        </p:spPr>
        <p:style>
          <a:lnRef idx="2">
            <a:schemeClr val="accent1">
              <a:shade val="50000"/>
            </a:schemeClr>
          </a:lnRef>
          <a:fillRef idx="1">
            <a:schemeClr val="accent1"/>
          </a:fillRef>
          <a:effectRef idx="0">
            <a:schemeClr val="accent1"/>
          </a:effectRef>
          <a:fontRef idx="minor">
            <a:schemeClr val="lt1"/>
          </a:fontRef>
        </p:style>
        <p:txBody>
          <a:bodyPr lIns="171945" tIns="85971" rIns="171945" bIns="85971" rtlCol="0" anchor="ctr"/>
          <a:lstStyle/>
          <a:p>
            <a:pPr algn="ctr"/>
            <a:endParaRPr lang="en-US" sz="3700" dirty="0"/>
          </a:p>
        </p:txBody>
      </p:sp>
      <p:pic>
        <p:nvPicPr>
          <p:cNvPr id="6" name="Picture 5">
            <a:extLst>
              <a:ext uri="{FF2B5EF4-FFF2-40B4-BE49-F238E27FC236}">
                <a16:creationId xmlns:a16="http://schemas.microsoft.com/office/drawing/2014/main" id="{68933A25-905E-55A6-3ABC-BBA36AF26DEF}"/>
              </a:ext>
            </a:extLst>
          </p:cNvPr>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2115797" y="98305"/>
            <a:ext cx="1658909" cy="1054257"/>
          </a:xfrm>
          <a:prstGeom prst="rect">
            <a:avLst/>
          </a:prstGeom>
        </p:spPr>
      </p:pic>
      <p:sp>
        <p:nvSpPr>
          <p:cNvPr id="42" name="Rectangle 41"/>
          <p:cNvSpPr/>
          <p:nvPr/>
        </p:nvSpPr>
        <p:spPr>
          <a:xfrm>
            <a:off x="13241305" y="7864434"/>
            <a:ext cx="441146" cy="400110"/>
          </a:xfrm>
          <a:prstGeom prst="rect">
            <a:avLst/>
          </a:prstGeom>
        </p:spPr>
        <p:txBody>
          <a:bodyPr wrap="none">
            <a:spAutoFit/>
          </a:bodyPr>
          <a:lstStyle/>
          <a:p>
            <a:r>
              <a:rPr lang="en-GB" sz="2000" b="1" dirty="0" smtClean="0">
                <a:solidFill>
                  <a:schemeClr val="bg1"/>
                </a:solidFill>
                <a:latin typeface="Times New Roman" pitchFamily="18" charset="0"/>
                <a:cs typeface="Times New Roman" pitchFamily="18" charset="0"/>
              </a:rPr>
              <a:t>30</a:t>
            </a:r>
            <a:endParaRPr lang="en-US" sz="2000" b="1" dirty="0">
              <a:solidFill>
                <a:schemeClr val="bg1"/>
              </a:solidFill>
              <a:latin typeface="Times New Roman" pitchFamily="18" charset="0"/>
              <a:cs typeface="Times New Roman" pitchFamily="18" charset="0"/>
            </a:endParaRPr>
          </a:p>
        </p:txBody>
      </p:sp>
      <p:sp>
        <p:nvSpPr>
          <p:cNvPr id="7" name="Rectangle 6"/>
          <p:cNvSpPr/>
          <p:nvPr/>
        </p:nvSpPr>
        <p:spPr>
          <a:xfrm>
            <a:off x="173005" y="92034"/>
            <a:ext cx="6286500" cy="880677"/>
          </a:xfrm>
          <a:prstGeom prst="rect">
            <a:avLst/>
          </a:prstGeom>
        </p:spPr>
        <p:txBody>
          <a:bodyPr wrap="square" lIns="125401" tIns="62700" rIns="125401" bIns="62700">
            <a:spAutoFit/>
          </a:bodyPr>
          <a:lstStyle/>
          <a:p>
            <a:r>
              <a:rPr lang="en-GB" sz="4900" b="1" dirty="0" smtClean="0">
                <a:solidFill>
                  <a:schemeClr val="bg1"/>
                </a:solidFill>
                <a:latin typeface="Times New Roman" pitchFamily="18" charset="0"/>
                <a:cs typeface="Times New Roman" pitchFamily="18" charset="0"/>
              </a:rPr>
              <a:t>Result</a:t>
            </a:r>
            <a:r>
              <a:rPr lang="en-GB" sz="4900" b="1" baseline="0" dirty="0" smtClean="0">
                <a:solidFill>
                  <a:schemeClr val="bg1"/>
                </a:solidFill>
                <a:latin typeface="Times New Roman" pitchFamily="18" charset="0"/>
                <a:cs typeface="Times New Roman" pitchFamily="18" charset="0"/>
              </a:rPr>
              <a:t> Analysis</a:t>
            </a:r>
            <a:endParaRPr lang="en-US" sz="4900" b="1" dirty="0">
              <a:solidFill>
                <a:schemeClr val="bg1"/>
              </a:solidFill>
              <a:latin typeface="Times New Roman" pitchFamily="18" charset="0"/>
              <a:cs typeface="Times New Roman" pitchFamily="18" charset="0"/>
            </a:endParaRPr>
          </a:p>
        </p:txBody>
      </p:sp>
      <p:sp>
        <p:nvSpPr>
          <p:cNvPr id="8" name="TextBox 7"/>
          <p:cNvSpPr txBox="1"/>
          <p:nvPr/>
        </p:nvSpPr>
        <p:spPr>
          <a:xfrm>
            <a:off x="2362200" y="4100736"/>
            <a:ext cx="2438400" cy="369332"/>
          </a:xfrm>
          <a:prstGeom prst="rect">
            <a:avLst/>
          </a:prstGeom>
          <a:noFill/>
        </p:spPr>
        <p:txBody>
          <a:bodyPr wrap="square" rtlCol="0">
            <a:spAutoFit/>
          </a:bodyPr>
          <a:lstStyle/>
          <a:p>
            <a:r>
              <a:rPr lang="en-US" sz="1800" dirty="0" smtClean="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2496116" y="7240168"/>
            <a:ext cx="2552699"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p:txBody>
      </p:sp>
      <p:sp>
        <p:nvSpPr>
          <p:cNvPr id="18" name="TextBox 17"/>
          <p:cNvSpPr txBox="1"/>
          <p:nvPr/>
        </p:nvSpPr>
        <p:spPr>
          <a:xfrm>
            <a:off x="4646761" y="7382991"/>
            <a:ext cx="4174944" cy="338554"/>
          </a:xfrm>
          <a:prstGeom prst="rect">
            <a:avLst/>
          </a:prstGeom>
          <a:noFill/>
        </p:spPr>
        <p:txBody>
          <a:bodyPr wrap="square" rtlCol="0">
            <a:spAutoFit/>
          </a:bodyPr>
          <a:lstStyle/>
          <a:p>
            <a:endParaRPr lang="en-US" sz="1600" dirty="0">
              <a:latin typeface="Times New Roman" panose="02020603050405020304" pitchFamily="18" charset="0"/>
              <a:cs typeface="Times New Roman" panose="02020603050405020304" pitchFamily="18" charset="0"/>
            </a:endParaRPr>
          </a:p>
        </p:txBody>
      </p:sp>
      <p:graphicFrame>
        <p:nvGraphicFramePr>
          <p:cNvPr id="19" name="Table 18">
            <a:extLst>
              <a:ext uri="{FF2B5EF4-FFF2-40B4-BE49-F238E27FC236}">
                <a16:creationId xmlns:a16="http://schemas.microsoft.com/office/drawing/2014/main" id="{C6C2C3DC-DC3E-16EC-8E1F-4D6AEB6A268F}"/>
              </a:ext>
            </a:extLst>
          </p:cNvPr>
          <p:cNvGraphicFramePr>
            <a:graphicFrameLocks noGrp="1"/>
          </p:cNvGraphicFramePr>
          <p:nvPr>
            <p:extLst>
              <p:ext uri="{D42A27DB-BD31-4B8C-83A1-F6EECF244321}">
                <p14:modId xmlns:p14="http://schemas.microsoft.com/office/powerpoint/2010/main" val="469755688"/>
              </p:ext>
            </p:extLst>
          </p:nvPr>
        </p:nvGraphicFramePr>
        <p:xfrm>
          <a:off x="2699127" y="2232617"/>
          <a:ext cx="8730872" cy="4389120"/>
        </p:xfrm>
        <a:graphic>
          <a:graphicData uri="http://schemas.openxmlformats.org/drawingml/2006/table">
            <a:tbl>
              <a:tblPr firstRow="1" bandRow="1">
                <a:tableStyleId>{5C22544A-7EE6-4342-B048-85BDC9FD1C3A}</a:tableStyleId>
              </a:tblPr>
              <a:tblGrid>
                <a:gridCol w="2182718">
                  <a:extLst>
                    <a:ext uri="{9D8B030D-6E8A-4147-A177-3AD203B41FA5}">
                      <a16:colId xmlns:a16="http://schemas.microsoft.com/office/drawing/2014/main" val="2683423055"/>
                    </a:ext>
                  </a:extLst>
                </a:gridCol>
                <a:gridCol w="2182718">
                  <a:extLst>
                    <a:ext uri="{9D8B030D-6E8A-4147-A177-3AD203B41FA5}">
                      <a16:colId xmlns:a16="http://schemas.microsoft.com/office/drawing/2014/main" val="1384595824"/>
                    </a:ext>
                  </a:extLst>
                </a:gridCol>
                <a:gridCol w="2182718">
                  <a:extLst>
                    <a:ext uri="{9D8B030D-6E8A-4147-A177-3AD203B41FA5}">
                      <a16:colId xmlns:a16="http://schemas.microsoft.com/office/drawing/2014/main" val="3091495098"/>
                    </a:ext>
                  </a:extLst>
                </a:gridCol>
                <a:gridCol w="2182718">
                  <a:extLst>
                    <a:ext uri="{9D8B030D-6E8A-4147-A177-3AD203B41FA5}">
                      <a16:colId xmlns:a16="http://schemas.microsoft.com/office/drawing/2014/main" val="4014433179"/>
                    </a:ext>
                  </a:extLst>
                </a:gridCol>
              </a:tblGrid>
              <a:tr h="1175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effectLst/>
                          <a:latin typeface="Times New Roman" panose="02020603050405020304" pitchFamily="18" charset="0"/>
                          <a:cs typeface="Times New Roman" panose="02020603050405020304" pitchFamily="18" charset="0"/>
                        </a:rPr>
                        <a:t>Method</a:t>
                      </a:r>
                      <a:endPar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lang="en-US" dirty="0"/>
                    </a:p>
                  </a:txBody>
                  <a:tcPr>
                    <a:solidFill>
                      <a:schemeClr val="tx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effectLst/>
                          <a:latin typeface="Times New Roman" panose="02020603050405020304" pitchFamily="18" charset="0"/>
                          <a:cs typeface="Times New Roman" panose="02020603050405020304" pitchFamily="18" charset="0"/>
                        </a:rPr>
                        <a:t>Accuracy</a:t>
                      </a:r>
                      <a:endPar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lang="en-US" dirty="0"/>
                    </a:p>
                  </a:txBody>
                  <a:tcPr>
                    <a:solidFill>
                      <a:schemeClr val="tx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dirty="0" smtClean="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Validation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Loss</a:t>
                      </a:r>
                      <a:endPar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lang="en-US" dirty="0"/>
                    </a:p>
                  </a:txBody>
                  <a:tcPr>
                    <a:solidFill>
                      <a:schemeClr val="tx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dirty="0" smtClean="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Validation</a:t>
                      </a:r>
                      <a:endPar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Accuracy</a:t>
                      </a:r>
                    </a:p>
                    <a:p>
                      <a:pPr algn="ctr"/>
                      <a:endParaRPr lang="en-US" dirty="0"/>
                    </a:p>
                  </a:txBody>
                  <a:tcPr>
                    <a:solidFill>
                      <a:schemeClr val="tx2">
                        <a:lumMod val="60000"/>
                        <a:lumOff val="40000"/>
                      </a:schemeClr>
                    </a:solidFill>
                  </a:tcPr>
                </a:tc>
                <a:extLst>
                  <a:ext uri="{0D108BD9-81ED-4DB2-BD59-A6C34878D82A}">
                    <a16:rowId xmlns:a16="http://schemas.microsoft.com/office/drawing/2014/main" val="4034516545"/>
                  </a:ext>
                </a:extLst>
              </a:tr>
              <a:tr h="6310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CNN</a:t>
                      </a:r>
                      <a:endPar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lang="en-US" dirty="0"/>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98.99%</a:t>
                      </a:r>
                      <a:endPar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lang="en-US" dirty="0"/>
                    </a:p>
                  </a:txBody>
                  <a:tcPr>
                    <a:solidFill>
                      <a:schemeClr val="bg1">
                        <a:lumMod val="95000"/>
                      </a:schemeClr>
                    </a:solidFill>
                  </a:tcPr>
                </a:tc>
                <a:tc>
                  <a:txBody>
                    <a:bodyPr/>
                    <a:lstStyle/>
                    <a:p>
                      <a:pPr algn="ctr"/>
                      <a:r>
                        <a:rPr lang="en-US" sz="2000" dirty="0" smtClean="0">
                          <a:latin typeface="Times New Roman" panose="02020603050405020304" pitchFamily="18" charset="0"/>
                          <a:cs typeface="Times New Roman" panose="02020603050405020304" pitchFamily="18" charset="0"/>
                        </a:rPr>
                        <a:t>0.64%</a:t>
                      </a:r>
                      <a:endParaRPr lang="en-US" sz="20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US" sz="2000" dirty="0" smtClean="0">
                          <a:latin typeface="Times New Roman" panose="02020603050405020304" pitchFamily="18" charset="0"/>
                          <a:cs typeface="Times New Roman" panose="02020603050405020304" pitchFamily="18" charset="0"/>
                        </a:rPr>
                        <a:t>94.7%</a:t>
                      </a:r>
                      <a:endParaRPr lang="en-US" sz="2000" dirty="0">
                        <a:latin typeface="Times New Roman" panose="02020603050405020304" pitchFamily="18" charset="0"/>
                        <a:cs typeface="Times New Roman" panose="02020603050405020304" pitchFamily="18" charset="0"/>
                      </a:endParaRPr>
                    </a:p>
                  </a:txBody>
                  <a:tcPr>
                    <a:solidFill>
                      <a:schemeClr val="bg1">
                        <a:lumMod val="95000"/>
                      </a:schemeClr>
                    </a:solidFill>
                  </a:tcPr>
                </a:tc>
                <a:extLst>
                  <a:ext uri="{0D108BD9-81ED-4DB2-BD59-A6C34878D82A}">
                    <a16:rowId xmlns:a16="http://schemas.microsoft.com/office/drawing/2014/main" val="3122304624"/>
                  </a:ext>
                </a:extLst>
              </a:tr>
              <a:tr h="631040">
                <a:tc>
                  <a:txBody>
                    <a:bodyPr/>
                    <a:lstStyle/>
                    <a:p>
                      <a:pPr algn="ctr"/>
                      <a:r>
                        <a:rPr lang="en-US" sz="2000" dirty="0" smtClean="0">
                          <a:latin typeface="Times New Roman" panose="02020603050405020304" pitchFamily="18" charset="0"/>
                          <a:cs typeface="Times New Roman" panose="02020603050405020304" pitchFamily="18" charset="0"/>
                        </a:rPr>
                        <a:t>Densnet169</a:t>
                      </a:r>
                      <a:endParaRPr lang="en-US" sz="2000" dirty="0">
                        <a:latin typeface="Times New Roman" panose="02020603050405020304" pitchFamily="18" charset="0"/>
                        <a:cs typeface="Times New Roman" panose="02020603050405020304" pitchFamily="18" charset="0"/>
                      </a:endParaRPr>
                    </a:p>
                  </a:txBody>
                  <a:tcPr>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96.5%</a:t>
                      </a:r>
                    </a:p>
                    <a:p>
                      <a:pPr algn="ctr"/>
                      <a:endParaRPr lang="en-US" dirty="0"/>
                    </a:p>
                  </a:txBody>
                  <a:tcPr>
                    <a:solidFill>
                      <a:schemeClr val="tx2">
                        <a:lumMod val="20000"/>
                        <a:lumOff val="80000"/>
                      </a:schemeClr>
                    </a:solidFill>
                  </a:tcPr>
                </a:tc>
                <a:tc>
                  <a:txBody>
                    <a:bodyPr/>
                    <a:lstStyle/>
                    <a:p>
                      <a:pPr algn="ctr"/>
                      <a:r>
                        <a:rPr lang="en-US" sz="2000" dirty="0" smtClean="0">
                          <a:latin typeface="Times New Roman" panose="02020603050405020304" pitchFamily="18" charset="0"/>
                          <a:cs typeface="Times New Roman" panose="02020603050405020304" pitchFamily="18" charset="0"/>
                        </a:rPr>
                        <a:t>0.77%</a:t>
                      </a:r>
                      <a:endParaRPr lang="en-US" sz="2000" dirty="0">
                        <a:latin typeface="Times New Roman" panose="02020603050405020304" pitchFamily="18" charset="0"/>
                        <a:cs typeface="Times New Roman" panose="02020603050405020304" pitchFamily="18" charset="0"/>
                      </a:endParaRPr>
                    </a:p>
                  </a:txBody>
                  <a:tcPr>
                    <a:solidFill>
                      <a:schemeClr val="tx2">
                        <a:lumMod val="20000"/>
                        <a:lumOff val="80000"/>
                      </a:schemeClr>
                    </a:solidFill>
                  </a:tcPr>
                </a:tc>
                <a:tc>
                  <a:txBody>
                    <a:bodyPr/>
                    <a:lstStyle/>
                    <a:p>
                      <a:pPr algn="ctr"/>
                      <a:r>
                        <a:rPr lang="en-US" sz="2000" dirty="0" smtClean="0">
                          <a:latin typeface="Times New Roman" panose="02020603050405020304" pitchFamily="18" charset="0"/>
                          <a:cs typeface="Times New Roman" panose="02020603050405020304" pitchFamily="18" charset="0"/>
                        </a:rPr>
                        <a:t>71%</a:t>
                      </a:r>
                      <a:endParaRPr lang="en-US" sz="2000" dirty="0">
                        <a:latin typeface="Times New Roman" panose="02020603050405020304" pitchFamily="18" charset="0"/>
                        <a:cs typeface="Times New Roman" panose="02020603050405020304" pitchFamily="18" charset="0"/>
                      </a:endParaRPr>
                    </a:p>
                  </a:txBody>
                  <a:tcPr>
                    <a:solidFill>
                      <a:schemeClr val="tx2">
                        <a:lumMod val="20000"/>
                        <a:lumOff val="80000"/>
                      </a:schemeClr>
                    </a:solidFill>
                  </a:tcPr>
                </a:tc>
                <a:extLst>
                  <a:ext uri="{0D108BD9-81ED-4DB2-BD59-A6C34878D82A}">
                    <a16:rowId xmlns:a16="http://schemas.microsoft.com/office/drawing/2014/main" val="2225824177"/>
                  </a:ext>
                </a:extLst>
              </a:tr>
              <a:tr h="631040">
                <a:tc>
                  <a:txBody>
                    <a:bodyPr/>
                    <a:lstStyle/>
                    <a:p>
                      <a:pPr algn="ctr"/>
                      <a:r>
                        <a:rPr lang="en-US" sz="2000" dirty="0" smtClean="0">
                          <a:latin typeface="Times New Roman" panose="02020603050405020304" pitchFamily="18" charset="0"/>
                          <a:cs typeface="Times New Roman" panose="02020603050405020304" pitchFamily="18" charset="0"/>
                        </a:rPr>
                        <a:t>Vgg16</a:t>
                      </a:r>
                      <a:endParaRPr lang="en-US" sz="20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60%</a:t>
                      </a:r>
                      <a:endPar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lang="en-US" dirty="0"/>
                    </a:p>
                  </a:txBody>
                  <a:tcPr>
                    <a:solidFill>
                      <a:schemeClr val="bg1">
                        <a:lumMod val="95000"/>
                      </a:schemeClr>
                    </a:solidFill>
                  </a:tcPr>
                </a:tc>
                <a:tc>
                  <a:txBody>
                    <a:bodyPr/>
                    <a:lstStyle/>
                    <a:p>
                      <a:pPr algn="ctr"/>
                      <a:r>
                        <a:rPr lang="en-US" sz="2000" dirty="0" smtClean="0">
                          <a:latin typeface="Times New Roman" panose="02020603050405020304" pitchFamily="18" charset="0"/>
                          <a:cs typeface="Times New Roman" panose="02020603050405020304" pitchFamily="18" charset="0"/>
                        </a:rPr>
                        <a:t>0.86%</a:t>
                      </a:r>
                      <a:endParaRPr lang="en-US" sz="20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US" sz="2000" dirty="0">
                          <a:latin typeface="Times New Roman" panose="02020603050405020304" pitchFamily="18" charset="0"/>
                          <a:cs typeface="Times New Roman" panose="02020603050405020304" pitchFamily="18" charset="0"/>
                        </a:rPr>
                        <a:t>90.3%</a:t>
                      </a:r>
                    </a:p>
                  </a:txBody>
                  <a:tcPr>
                    <a:solidFill>
                      <a:schemeClr val="bg1">
                        <a:lumMod val="95000"/>
                      </a:schemeClr>
                    </a:solidFill>
                  </a:tcPr>
                </a:tc>
                <a:extLst>
                  <a:ext uri="{0D108BD9-81ED-4DB2-BD59-A6C34878D82A}">
                    <a16:rowId xmlns:a16="http://schemas.microsoft.com/office/drawing/2014/main" val="2307680628"/>
                  </a:ext>
                </a:extLst>
              </a:tr>
              <a:tr h="631040">
                <a:tc>
                  <a:txBody>
                    <a:bodyPr/>
                    <a:lstStyle/>
                    <a:p>
                      <a:pPr algn="ctr"/>
                      <a:r>
                        <a:rPr lang="en-US" sz="2000" dirty="0" smtClean="0">
                          <a:latin typeface="Times New Roman" panose="02020603050405020304" pitchFamily="18" charset="0"/>
                          <a:cs typeface="Times New Roman" panose="02020603050405020304" pitchFamily="18" charset="0"/>
                        </a:rPr>
                        <a:t>Xception</a:t>
                      </a:r>
                      <a:endParaRPr lang="en-US" sz="2000" dirty="0">
                        <a:latin typeface="Times New Roman" panose="02020603050405020304" pitchFamily="18" charset="0"/>
                        <a:cs typeface="Times New Roman" panose="02020603050405020304" pitchFamily="18" charset="0"/>
                      </a:endParaRPr>
                    </a:p>
                  </a:txBody>
                  <a:tcPr>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86%</a:t>
                      </a:r>
                      <a:endPar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lang="en-US" dirty="0"/>
                    </a:p>
                  </a:txBody>
                  <a:tcPr>
                    <a:solidFill>
                      <a:schemeClr val="tx2">
                        <a:lumMod val="20000"/>
                        <a:lumOff val="80000"/>
                      </a:schemeClr>
                    </a:solidFill>
                  </a:tcPr>
                </a:tc>
                <a:tc>
                  <a:txBody>
                    <a:bodyPr/>
                    <a:lstStyle/>
                    <a:p>
                      <a:pPr algn="ctr"/>
                      <a:r>
                        <a:rPr lang="en-US" dirty="0"/>
                        <a:t>  </a:t>
                      </a:r>
                      <a:r>
                        <a:rPr lang="en-US" sz="2000" dirty="0" smtClean="0">
                          <a:latin typeface="Times New Roman" panose="02020603050405020304" pitchFamily="18" charset="0"/>
                          <a:cs typeface="Times New Roman" panose="02020603050405020304" pitchFamily="18" charset="0"/>
                        </a:rPr>
                        <a:t>1. 37%</a:t>
                      </a:r>
                      <a:endParaRPr lang="en-US" dirty="0">
                        <a:latin typeface="Times New Roman" panose="02020603050405020304" pitchFamily="18" charset="0"/>
                        <a:cs typeface="Times New Roman" panose="02020603050405020304" pitchFamily="18" charset="0"/>
                      </a:endParaRPr>
                    </a:p>
                  </a:txBody>
                  <a:tcPr>
                    <a:solidFill>
                      <a:schemeClr val="tx2">
                        <a:lumMod val="20000"/>
                        <a:lumOff val="80000"/>
                      </a:schemeClr>
                    </a:solidFill>
                  </a:tcPr>
                </a:tc>
                <a:tc>
                  <a:txBody>
                    <a:bodyPr/>
                    <a:lstStyle/>
                    <a:p>
                      <a:pPr algn="ctr"/>
                      <a:r>
                        <a:rPr lang="en-US" sz="2000" dirty="0" smtClean="0">
                          <a:latin typeface="Times New Roman" panose="02020603050405020304" pitchFamily="18" charset="0"/>
                          <a:cs typeface="Times New Roman" panose="02020603050405020304" pitchFamily="18" charset="0"/>
                        </a:rPr>
                        <a:t>51%</a:t>
                      </a:r>
                      <a:endParaRPr lang="en-US" sz="2000" dirty="0">
                        <a:latin typeface="Times New Roman" panose="02020603050405020304" pitchFamily="18" charset="0"/>
                        <a:cs typeface="Times New Roman" panose="02020603050405020304" pitchFamily="18" charset="0"/>
                      </a:endParaRPr>
                    </a:p>
                  </a:txBody>
                  <a:tcPr>
                    <a:solidFill>
                      <a:schemeClr val="tx2">
                        <a:lumMod val="20000"/>
                        <a:lumOff val="80000"/>
                      </a:schemeClr>
                    </a:solidFill>
                  </a:tcPr>
                </a:tc>
                <a:extLst>
                  <a:ext uri="{0D108BD9-81ED-4DB2-BD59-A6C34878D82A}">
                    <a16:rowId xmlns:a16="http://schemas.microsoft.com/office/drawing/2014/main" val="803216495"/>
                  </a:ext>
                </a:extLst>
              </a:tr>
            </a:tbl>
          </a:graphicData>
        </a:graphic>
      </p:graphicFrame>
      <p:sp>
        <p:nvSpPr>
          <p:cNvPr id="20" name="TextBox 19">
            <a:extLst>
              <a:ext uri="{FF2B5EF4-FFF2-40B4-BE49-F238E27FC236}">
                <a16:creationId xmlns:a16="http://schemas.microsoft.com/office/drawing/2014/main" id="{5BC3EF7B-CD60-4C95-9A5F-E9F20840DA70}"/>
              </a:ext>
            </a:extLst>
          </p:cNvPr>
          <p:cNvSpPr txBox="1"/>
          <p:nvPr/>
        </p:nvSpPr>
        <p:spPr>
          <a:xfrm>
            <a:off x="5048143" y="6819296"/>
            <a:ext cx="5128591" cy="461665"/>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       Table: </a:t>
            </a:r>
            <a:r>
              <a:rPr lang="en-US" dirty="0">
                <a:latin typeface="Times New Roman" panose="02020603050405020304" pitchFamily="18" charset="0"/>
                <a:cs typeface="Times New Roman" panose="02020603050405020304" pitchFamily="18" charset="0"/>
              </a:rPr>
              <a:t>Result </a:t>
            </a:r>
            <a:r>
              <a:rPr lang="en-US" dirty="0" smtClean="0">
                <a:latin typeface="Times New Roman" panose="02020603050405020304" pitchFamily="18" charset="0"/>
                <a:cs typeface="Times New Roman" panose="02020603050405020304" pitchFamily="18" charset="0"/>
              </a:rPr>
              <a:t>Analysis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32245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26" y="7813560"/>
            <a:ext cx="13739081" cy="448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 y="15834"/>
            <a:ext cx="13716000" cy="1219200"/>
          </a:xfrm>
          <a:prstGeom prst="rect">
            <a:avLst/>
          </a:prstGeom>
          <a:gradFill flip="none" rotWithShape="1">
            <a:gsLst>
              <a:gs pos="0">
                <a:srgbClr val="51A0FF">
                  <a:alpha val="54902"/>
                </a:srgbClr>
              </a:gs>
              <a:gs pos="12000">
                <a:srgbClr val="21D6E0"/>
              </a:gs>
              <a:gs pos="66000">
                <a:srgbClr val="0087E6"/>
              </a:gs>
              <a:gs pos="100000">
                <a:srgbClr val="005CBF"/>
              </a:gs>
            </a:gsLst>
            <a:lin ang="13500000" scaled="1"/>
            <a:tileRect/>
          </a:gradFill>
          <a:ln w="0"/>
        </p:spPr>
        <p:style>
          <a:lnRef idx="2">
            <a:schemeClr val="accent1">
              <a:shade val="50000"/>
            </a:schemeClr>
          </a:lnRef>
          <a:fillRef idx="1">
            <a:schemeClr val="accent1"/>
          </a:fillRef>
          <a:effectRef idx="0">
            <a:schemeClr val="accent1"/>
          </a:effectRef>
          <a:fontRef idx="minor">
            <a:schemeClr val="lt1"/>
          </a:fontRef>
        </p:style>
        <p:txBody>
          <a:bodyPr lIns="171945" tIns="85971" rIns="171945" bIns="85971" rtlCol="0" anchor="ctr"/>
          <a:lstStyle/>
          <a:p>
            <a:pPr algn="ctr"/>
            <a:endParaRPr lang="en-US" sz="3700" dirty="0"/>
          </a:p>
        </p:txBody>
      </p:sp>
      <p:pic>
        <p:nvPicPr>
          <p:cNvPr id="6" name="Picture 5">
            <a:extLst>
              <a:ext uri="{FF2B5EF4-FFF2-40B4-BE49-F238E27FC236}">
                <a16:creationId xmlns:a16="http://schemas.microsoft.com/office/drawing/2014/main" id="{68933A25-905E-55A6-3ABC-BBA36AF26DEF}"/>
              </a:ext>
            </a:extLst>
          </p:cNvPr>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2115797" y="98305"/>
            <a:ext cx="1658909" cy="1054257"/>
          </a:xfrm>
          <a:prstGeom prst="rect">
            <a:avLst/>
          </a:prstGeom>
        </p:spPr>
      </p:pic>
      <p:sp>
        <p:nvSpPr>
          <p:cNvPr id="42" name="Rectangle 41"/>
          <p:cNvSpPr/>
          <p:nvPr/>
        </p:nvSpPr>
        <p:spPr>
          <a:xfrm>
            <a:off x="13241305" y="7864434"/>
            <a:ext cx="441146" cy="400110"/>
          </a:xfrm>
          <a:prstGeom prst="rect">
            <a:avLst/>
          </a:prstGeom>
        </p:spPr>
        <p:txBody>
          <a:bodyPr wrap="none">
            <a:spAutoFit/>
          </a:bodyPr>
          <a:lstStyle/>
          <a:p>
            <a:r>
              <a:rPr lang="en-GB" sz="2000" b="1" dirty="0" smtClean="0">
                <a:solidFill>
                  <a:schemeClr val="bg1"/>
                </a:solidFill>
                <a:latin typeface="Times New Roman" pitchFamily="18" charset="0"/>
                <a:cs typeface="Times New Roman" pitchFamily="18" charset="0"/>
              </a:rPr>
              <a:t>30</a:t>
            </a:r>
            <a:endParaRPr lang="en-US" sz="2000" b="1" dirty="0">
              <a:solidFill>
                <a:schemeClr val="bg1"/>
              </a:solidFill>
              <a:latin typeface="Times New Roman" pitchFamily="18" charset="0"/>
              <a:cs typeface="Times New Roman" pitchFamily="18" charset="0"/>
            </a:endParaRPr>
          </a:p>
        </p:txBody>
      </p:sp>
      <p:sp>
        <p:nvSpPr>
          <p:cNvPr id="7" name="Rectangle 6"/>
          <p:cNvSpPr/>
          <p:nvPr/>
        </p:nvSpPr>
        <p:spPr>
          <a:xfrm>
            <a:off x="173005" y="92034"/>
            <a:ext cx="6286500" cy="880677"/>
          </a:xfrm>
          <a:prstGeom prst="rect">
            <a:avLst/>
          </a:prstGeom>
        </p:spPr>
        <p:txBody>
          <a:bodyPr wrap="square" lIns="125401" tIns="62700" rIns="125401" bIns="62700">
            <a:spAutoFit/>
          </a:bodyPr>
          <a:lstStyle/>
          <a:p>
            <a:r>
              <a:rPr lang="en-GB" sz="4900" b="1" dirty="0" smtClean="0">
                <a:solidFill>
                  <a:schemeClr val="bg1"/>
                </a:solidFill>
                <a:latin typeface="Times New Roman" pitchFamily="18" charset="0"/>
                <a:cs typeface="Times New Roman" pitchFamily="18" charset="0"/>
              </a:rPr>
              <a:t>Result</a:t>
            </a:r>
            <a:r>
              <a:rPr lang="en-GB" sz="4900" b="1" baseline="0" dirty="0" smtClean="0">
                <a:solidFill>
                  <a:schemeClr val="bg1"/>
                </a:solidFill>
                <a:latin typeface="Times New Roman" pitchFamily="18" charset="0"/>
                <a:cs typeface="Times New Roman" pitchFamily="18" charset="0"/>
              </a:rPr>
              <a:t> Analysis</a:t>
            </a:r>
            <a:endParaRPr lang="en-US" sz="4900" b="1" dirty="0">
              <a:solidFill>
                <a:schemeClr val="bg1"/>
              </a:solidFill>
              <a:latin typeface="Times New Roman" pitchFamily="18" charset="0"/>
              <a:cs typeface="Times New Roman" pitchFamily="18" charset="0"/>
            </a:endParaRPr>
          </a:p>
        </p:txBody>
      </p:sp>
      <p:sp>
        <p:nvSpPr>
          <p:cNvPr id="8" name="TextBox 7"/>
          <p:cNvSpPr txBox="1"/>
          <p:nvPr/>
        </p:nvSpPr>
        <p:spPr>
          <a:xfrm>
            <a:off x="2362200" y="4100736"/>
            <a:ext cx="2438400" cy="369332"/>
          </a:xfrm>
          <a:prstGeom prst="rect">
            <a:avLst/>
          </a:prstGeom>
          <a:noFill/>
        </p:spPr>
        <p:txBody>
          <a:bodyPr wrap="square" rtlCol="0">
            <a:spAutoFit/>
          </a:bodyPr>
          <a:lstStyle/>
          <a:p>
            <a:r>
              <a:rPr lang="en-US" sz="1800" dirty="0" smtClean="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2496116" y="7240168"/>
            <a:ext cx="2552699"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p:txBody>
      </p:sp>
      <p:sp>
        <p:nvSpPr>
          <p:cNvPr id="18" name="TextBox 17"/>
          <p:cNvSpPr txBox="1"/>
          <p:nvPr/>
        </p:nvSpPr>
        <p:spPr>
          <a:xfrm>
            <a:off x="4646761" y="7382991"/>
            <a:ext cx="4174944" cy="338554"/>
          </a:xfrm>
          <a:prstGeom prst="rect">
            <a:avLst/>
          </a:prstGeom>
          <a:noFill/>
        </p:spPr>
        <p:txBody>
          <a:bodyPr wrap="square" rtlCol="0">
            <a:spAutoFit/>
          </a:bodyPr>
          <a:lstStyle/>
          <a:p>
            <a:endParaRPr lang="en-US" sz="16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5BC3EF7B-CD60-4C95-9A5F-E9F20840DA70}"/>
              </a:ext>
            </a:extLst>
          </p:cNvPr>
          <p:cNvSpPr txBox="1"/>
          <p:nvPr/>
        </p:nvSpPr>
        <p:spPr>
          <a:xfrm>
            <a:off x="4343400" y="7043377"/>
            <a:ext cx="5696057" cy="461665"/>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      Table: Result Analysis of related work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809880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79" y="7797726"/>
            <a:ext cx="13739081" cy="448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 y="0"/>
            <a:ext cx="13716000" cy="1219200"/>
          </a:xfrm>
          <a:prstGeom prst="rect">
            <a:avLst/>
          </a:prstGeom>
          <a:gradFill flip="none" rotWithShape="1">
            <a:gsLst>
              <a:gs pos="0">
                <a:srgbClr val="51A0FF">
                  <a:alpha val="54902"/>
                </a:srgbClr>
              </a:gs>
              <a:gs pos="12000">
                <a:srgbClr val="21D6E0"/>
              </a:gs>
              <a:gs pos="66000">
                <a:srgbClr val="0087E6"/>
              </a:gs>
              <a:gs pos="100000">
                <a:srgbClr val="005CBF"/>
              </a:gs>
            </a:gsLst>
            <a:lin ang="13500000" scaled="1"/>
            <a:tileRect/>
          </a:gradFill>
          <a:ln w="0"/>
        </p:spPr>
        <p:style>
          <a:lnRef idx="2">
            <a:schemeClr val="accent1">
              <a:shade val="50000"/>
            </a:schemeClr>
          </a:lnRef>
          <a:fillRef idx="1">
            <a:schemeClr val="accent1"/>
          </a:fillRef>
          <a:effectRef idx="0">
            <a:schemeClr val="accent1"/>
          </a:effectRef>
          <a:fontRef idx="minor">
            <a:schemeClr val="lt1"/>
          </a:fontRef>
        </p:style>
        <p:txBody>
          <a:bodyPr lIns="171945" tIns="85971" rIns="171945" bIns="85971" rtlCol="0" anchor="ctr"/>
          <a:lstStyle/>
          <a:p>
            <a:pPr algn="ctr"/>
            <a:endParaRPr lang="en-US" sz="3700" dirty="0"/>
          </a:p>
        </p:txBody>
      </p:sp>
      <p:pic>
        <p:nvPicPr>
          <p:cNvPr id="6" name="Picture 5">
            <a:extLst>
              <a:ext uri="{FF2B5EF4-FFF2-40B4-BE49-F238E27FC236}">
                <a16:creationId xmlns:a16="http://schemas.microsoft.com/office/drawing/2014/main" id="{68933A25-905E-55A6-3ABC-BBA36AF26DEF}"/>
              </a:ext>
            </a:extLst>
          </p:cNvPr>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2191998" y="88743"/>
            <a:ext cx="1600202" cy="1054257"/>
          </a:xfrm>
          <a:prstGeom prst="rect">
            <a:avLst/>
          </a:prstGeom>
        </p:spPr>
      </p:pic>
      <p:sp>
        <p:nvSpPr>
          <p:cNvPr id="42" name="Rectangle 41"/>
          <p:cNvSpPr/>
          <p:nvPr/>
        </p:nvSpPr>
        <p:spPr>
          <a:xfrm>
            <a:off x="13182600" y="7848600"/>
            <a:ext cx="441146" cy="400110"/>
          </a:xfrm>
          <a:prstGeom prst="rect">
            <a:avLst/>
          </a:prstGeom>
        </p:spPr>
        <p:txBody>
          <a:bodyPr wrap="none">
            <a:spAutoFit/>
          </a:bodyPr>
          <a:lstStyle/>
          <a:p>
            <a:r>
              <a:rPr lang="en-GB" sz="2000" b="1" dirty="0" smtClean="0">
                <a:solidFill>
                  <a:schemeClr val="bg1"/>
                </a:solidFill>
                <a:latin typeface="Times New Roman" pitchFamily="18" charset="0"/>
                <a:cs typeface="Times New Roman" pitchFamily="18" charset="0"/>
              </a:rPr>
              <a:t>30</a:t>
            </a:r>
            <a:endParaRPr lang="en-US" sz="2000" b="1" dirty="0">
              <a:solidFill>
                <a:schemeClr val="bg1"/>
              </a:solidFill>
              <a:latin typeface="Times New Roman" pitchFamily="18" charset="0"/>
              <a:cs typeface="Times New Roman" pitchFamily="18" charset="0"/>
            </a:endParaRPr>
          </a:p>
        </p:txBody>
      </p:sp>
      <p:sp>
        <p:nvSpPr>
          <p:cNvPr id="7" name="Rectangle 6"/>
          <p:cNvSpPr/>
          <p:nvPr/>
        </p:nvSpPr>
        <p:spPr>
          <a:xfrm>
            <a:off x="114300" y="76200"/>
            <a:ext cx="6286500" cy="880677"/>
          </a:xfrm>
          <a:prstGeom prst="rect">
            <a:avLst/>
          </a:prstGeom>
        </p:spPr>
        <p:txBody>
          <a:bodyPr wrap="square" lIns="125401" tIns="62700" rIns="125401" bIns="62700">
            <a:spAutoFit/>
          </a:bodyPr>
          <a:lstStyle/>
          <a:p>
            <a:r>
              <a:rPr lang="en-GB" sz="4900" b="1" dirty="0" smtClean="0">
                <a:solidFill>
                  <a:schemeClr val="bg1"/>
                </a:solidFill>
                <a:latin typeface="Times New Roman" pitchFamily="18" charset="0"/>
                <a:cs typeface="Times New Roman" pitchFamily="18" charset="0"/>
              </a:rPr>
              <a:t>Result</a:t>
            </a:r>
            <a:r>
              <a:rPr lang="en-GB" sz="4900" b="1" baseline="0" dirty="0" smtClean="0">
                <a:solidFill>
                  <a:schemeClr val="bg1"/>
                </a:solidFill>
                <a:latin typeface="Times New Roman" pitchFamily="18" charset="0"/>
                <a:cs typeface="Times New Roman" pitchFamily="18" charset="0"/>
              </a:rPr>
              <a:t> Analysis</a:t>
            </a:r>
            <a:endParaRPr lang="en-US" sz="4900" b="1" dirty="0">
              <a:solidFill>
                <a:schemeClr val="bg1"/>
              </a:solidFill>
              <a:latin typeface="Times New Roman" pitchFamily="18" charset="0"/>
              <a:cs typeface="Times New Roman" pitchFamily="18" charset="0"/>
            </a:endParaRPr>
          </a:p>
        </p:txBody>
      </p:sp>
      <p:sp>
        <p:nvSpPr>
          <p:cNvPr id="3" name="TextBox 2"/>
          <p:cNvSpPr txBox="1"/>
          <p:nvPr/>
        </p:nvSpPr>
        <p:spPr>
          <a:xfrm>
            <a:off x="4953000" y="6964977"/>
            <a:ext cx="4648200" cy="400110"/>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Figure: Edge Detection Techniques </a:t>
            </a:r>
            <a:endParaRPr lang="en-US" sz="2000" dirty="0">
              <a:latin typeface="Times New Roman" panose="02020603050405020304" pitchFamily="18" charset="0"/>
              <a:cs typeface="Times New Roman" panose="02020603050405020304" pitchFamily="18" charset="0"/>
            </a:endParaRPr>
          </a:p>
        </p:txBody>
      </p:sp>
      <p:pic>
        <p:nvPicPr>
          <p:cNvPr id="18" name="Picture 17"/>
          <p:cNvPicPr/>
          <p:nvPr/>
        </p:nvPicPr>
        <p:blipFill>
          <a:blip r:embed="rId5">
            <a:extLst>
              <a:ext uri="{28A0092B-C50C-407E-A947-70E740481C1C}">
                <a14:useLocalDpi xmlns:a14="http://schemas.microsoft.com/office/drawing/2010/main" val="0"/>
              </a:ext>
            </a:extLst>
          </a:blip>
          <a:stretch>
            <a:fillRect/>
          </a:stretch>
        </p:blipFill>
        <p:spPr>
          <a:xfrm>
            <a:off x="4267200" y="1629967"/>
            <a:ext cx="6705600" cy="1679258"/>
          </a:xfrm>
          <a:prstGeom prst="rect">
            <a:avLst/>
          </a:prstGeom>
        </p:spPr>
      </p:pic>
      <p:pic>
        <p:nvPicPr>
          <p:cNvPr id="19" name="Picture 18"/>
          <p:cNvPicPr/>
          <p:nvPr/>
        </p:nvPicPr>
        <p:blipFill>
          <a:blip r:embed="rId6">
            <a:extLst>
              <a:ext uri="{28A0092B-C50C-407E-A947-70E740481C1C}">
                <a14:useLocalDpi xmlns:a14="http://schemas.microsoft.com/office/drawing/2010/main" val="0"/>
              </a:ext>
            </a:extLst>
          </a:blip>
          <a:stretch>
            <a:fillRect/>
          </a:stretch>
        </p:blipFill>
        <p:spPr>
          <a:xfrm>
            <a:off x="4648200" y="3505200"/>
            <a:ext cx="6321631" cy="1475900"/>
          </a:xfrm>
          <a:prstGeom prst="rect">
            <a:avLst/>
          </a:prstGeom>
        </p:spPr>
      </p:pic>
      <p:pic>
        <p:nvPicPr>
          <p:cNvPr id="20" name="Picture 19"/>
          <p:cNvPicPr/>
          <p:nvPr/>
        </p:nvPicPr>
        <p:blipFill>
          <a:blip r:embed="rId7">
            <a:extLst>
              <a:ext uri="{28A0092B-C50C-407E-A947-70E740481C1C}">
                <a14:useLocalDpi xmlns:a14="http://schemas.microsoft.com/office/drawing/2010/main" val="0"/>
              </a:ext>
            </a:extLst>
          </a:blip>
          <a:stretch>
            <a:fillRect/>
          </a:stretch>
        </p:blipFill>
        <p:spPr>
          <a:xfrm>
            <a:off x="4648200" y="5110801"/>
            <a:ext cx="6321631" cy="1421538"/>
          </a:xfrm>
          <a:prstGeom prst="rect">
            <a:avLst/>
          </a:prstGeom>
        </p:spPr>
      </p:pic>
      <p:sp>
        <p:nvSpPr>
          <p:cNvPr id="14" name="TextBox 13"/>
          <p:cNvSpPr txBox="1"/>
          <p:nvPr/>
        </p:nvSpPr>
        <p:spPr>
          <a:xfrm>
            <a:off x="1290452" y="2404376"/>
            <a:ext cx="2057400" cy="405367"/>
          </a:xfrm>
          <a:prstGeom prst="rect">
            <a:avLst/>
          </a:prstGeom>
          <a:noFill/>
        </p:spPr>
        <p:txBody>
          <a:bodyPr wrap="square" rtlCol="0">
            <a:spAutoFit/>
          </a:bodyPr>
          <a:lstStyle/>
          <a:p>
            <a:pPr>
              <a:lnSpc>
                <a:spcPct val="107000"/>
              </a:lnSpc>
              <a:spcAft>
                <a:spcPts val="800"/>
              </a:spcAft>
            </a:pPr>
            <a:r>
              <a:rPr lang="en-US" sz="2000" b="1" dirty="0">
                <a:latin typeface="Times New Roman" panose="02020603050405020304" pitchFamily="18" charset="0"/>
                <a:ea typeface="Calibri" panose="020F0502020204030204" pitchFamily="34" charset="0"/>
                <a:cs typeface="Times New Roman" panose="02020603050405020304" pitchFamily="18" charset="0"/>
              </a:rPr>
              <a:t>Normal </a:t>
            </a:r>
            <a:r>
              <a:rPr lang="en-US" sz="2000" b="1" dirty="0" smtClean="0">
                <a:latin typeface="Times New Roman" panose="02020603050405020304" pitchFamily="18" charset="0"/>
                <a:ea typeface="Calibri" panose="020F0502020204030204" pitchFamily="34" charset="0"/>
                <a:cs typeface="Times New Roman" panose="02020603050405020304" pitchFamily="18" charset="0"/>
              </a:rPr>
              <a:t>Fish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Right Arrow 15"/>
          <p:cNvSpPr/>
          <p:nvPr/>
        </p:nvSpPr>
        <p:spPr>
          <a:xfrm>
            <a:off x="3467100" y="2499392"/>
            <a:ext cx="838200" cy="1974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1295400" y="4020681"/>
            <a:ext cx="2819400" cy="405367"/>
          </a:xfrm>
          <a:prstGeom prst="rect">
            <a:avLst/>
          </a:prstGeom>
          <a:noFill/>
        </p:spPr>
        <p:txBody>
          <a:bodyPr wrap="square" rtlCol="0">
            <a:spAutoFit/>
          </a:bodyPr>
          <a:lstStyle/>
          <a:p>
            <a:pPr>
              <a:lnSpc>
                <a:spcPct val="107000"/>
              </a:lnSpc>
              <a:spcAft>
                <a:spcPts val="800"/>
              </a:spcAft>
            </a:pPr>
            <a:r>
              <a:rPr lang="en-US" sz="2000" b="1" dirty="0">
                <a:latin typeface="Times New Roman" panose="02020603050405020304" pitchFamily="18" charset="0"/>
                <a:ea typeface="Calibri" panose="020F0502020204030204" pitchFamily="34" charset="0"/>
                <a:cs typeface="Times New Roman" panose="02020603050405020304" pitchFamily="18" charset="0"/>
              </a:rPr>
              <a:t>EUS </a:t>
            </a:r>
            <a:r>
              <a:rPr lang="en-US" sz="2000" b="1" dirty="0" smtClean="0">
                <a:latin typeface="Times New Roman" panose="02020603050405020304" pitchFamily="18" charset="0"/>
                <a:ea typeface="Calibri" panose="020F0502020204030204" pitchFamily="34" charset="0"/>
                <a:cs typeface="Times New Roman" panose="02020603050405020304" pitchFamily="18" charset="0"/>
              </a:rPr>
              <a:t>Disease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5" name="Right Arrow 24"/>
          <p:cNvSpPr/>
          <p:nvPr/>
        </p:nvSpPr>
        <p:spPr>
          <a:xfrm>
            <a:off x="3467100" y="4180877"/>
            <a:ext cx="838200" cy="1974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1295400" y="5591034"/>
            <a:ext cx="2971800" cy="707886"/>
          </a:xfrm>
          <a:prstGeom prst="rect">
            <a:avLst/>
          </a:prstGeom>
          <a:noFill/>
        </p:spPr>
        <p:txBody>
          <a:bodyPr wrap="square" rtlCol="0">
            <a:spAutoFit/>
          </a:bodyPr>
          <a:lstStyle/>
          <a:p>
            <a:r>
              <a:rPr lang="en-US" sz="2000" b="1" dirty="0">
                <a:latin typeface="Times New Roman" panose="02020603050405020304" pitchFamily="18" charset="0"/>
                <a:ea typeface="Calibri" panose="020F0502020204030204" pitchFamily="34" charset="0"/>
              </a:rPr>
              <a:t>Fin and Tail </a:t>
            </a:r>
            <a:r>
              <a:rPr lang="en-US" sz="2000" b="1" dirty="0" smtClean="0">
                <a:latin typeface="Times New Roman" panose="02020603050405020304" pitchFamily="18" charset="0"/>
                <a:ea typeface="Calibri" panose="020F0502020204030204" pitchFamily="34" charset="0"/>
              </a:rPr>
              <a:t>Rot</a:t>
            </a:r>
          </a:p>
          <a:p>
            <a:r>
              <a:rPr lang="en-US" sz="2000" b="1" dirty="0" smtClean="0">
                <a:latin typeface="Times New Roman" panose="02020603050405020304" pitchFamily="18" charset="0"/>
                <a:ea typeface="Calibri" panose="020F0502020204030204" pitchFamily="34" charset="0"/>
              </a:rPr>
              <a:t>Disease</a:t>
            </a:r>
            <a:endParaRPr lang="en-US" sz="2000" dirty="0"/>
          </a:p>
        </p:txBody>
      </p:sp>
      <p:sp>
        <p:nvSpPr>
          <p:cNvPr id="27" name="Right Arrow 26"/>
          <p:cNvSpPr/>
          <p:nvPr/>
        </p:nvSpPr>
        <p:spPr>
          <a:xfrm>
            <a:off x="3472048" y="5778385"/>
            <a:ext cx="838200" cy="1974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78814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79" y="7797726"/>
            <a:ext cx="13739081" cy="448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 y="0"/>
            <a:ext cx="13716000" cy="1219200"/>
          </a:xfrm>
          <a:prstGeom prst="rect">
            <a:avLst/>
          </a:prstGeom>
          <a:gradFill flip="none" rotWithShape="1">
            <a:gsLst>
              <a:gs pos="0">
                <a:srgbClr val="51A0FF">
                  <a:alpha val="54902"/>
                </a:srgbClr>
              </a:gs>
              <a:gs pos="12000">
                <a:srgbClr val="21D6E0"/>
              </a:gs>
              <a:gs pos="66000">
                <a:srgbClr val="0087E6"/>
              </a:gs>
              <a:gs pos="100000">
                <a:srgbClr val="005CBF"/>
              </a:gs>
            </a:gsLst>
            <a:lin ang="13500000" scaled="1"/>
            <a:tileRect/>
          </a:gradFill>
          <a:ln w="0"/>
        </p:spPr>
        <p:style>
          <a:lnRef idx="2">
            <a:schemeClr val="accent1">
              <a:shade val="50000"/>
            </a:schemeClr>
          </a:lnRef>
          <a:fillRef idx="1">
            <a:schemeClr val="accent1"/>
          </a:fillRef>
          <a:effectRef idx="0">
            <a:schemeClr val="accent1"/>
          </a:effectRef>
          <a:fontRef idx="minor">
            <a:schemeClr val="lt1"/>
          </a:fontRef>
        </p:style>
        <p:txBody>
          <a:bodyPr lIns="171945" tIns="85971" rIns="171945" bIns="85971" rtlCol="0" anchor="ctr"/>
          <a:lstStyle/>
          <a:p>
            <a:pPr algn="ctr"/>
            <a:endParaRPr lang="en-US" sz="3700" dirty="0">
              <a:latin typeface="Times New Roman" pitchFamily="18" charset="0"/>
              <a:cs typeface="Times New Roman" pitchFamily="18" charset="0"/>
            </a:endParaRPr>
          </a:p>
        </p:txBody>
      </p:sp>
      <p:pic>
        <p:nvPicPr>
          <p:cNvPr id="6" name="Picture 5">
            <a:extLst>
              <a:ext uri="{FF2B5EF4-FFF2-40B4-BE49-F238E27FC236}">
                <a16:creationId xmlns:a16="http://schemas.microsoft.com/office/drawing/2014/main" id="{68933A25-905E-55A6-3ABC-BBA36AF26DEF}"/>
              </a:ext>
            </a:extLst>
          </p:cNvPr>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2191998" y="88743"/>
            <a:ext cx="1600202" cy="1054257"/>
          </a:xfrm>
          <a:prstGeom prst="rect">
            <a:avLst/>
          </a:prstGeom>
        </p:spPr>
      </p:pic>
      <p:sp>
        <p:nvSpPr>
          <p:cNvPr id="42" name="Rectangle 41"/>
          <p:cNvSpPr/>
          <p:nvPr/>
        </p:nvSpPr>
        <p:spPr>
          <a:xfrm>
            <a:off x="13182600" y="7848600"/>
            <a:ext cx="441146" cy="400110"/>
          </a:xfrm>
          <a:prstGeom prst="rect">
            <a:avLst/>
          </a:prstGeom>
        </p:spPr>
        <p:txBody>
          <a:bodyPr wrap="none">
            <a:spAutoFit/>
          </a:bodyPr>
          <a:lstStyle/>
          <a:p>
            <a:r>
              <a:rPr lang="en-GB" sz="2000" b="1" dirty="0" smtClean="0">
                <a:solidFill>
                  <a:schemeClr val="bg1"/>
                </a:solidFill>
                <a:latin typeface="Times New Roman" pitchFamily="18" charset="0"/>
                <a:cs typeface="Times New Roman" pitchFamily="18" charset="0"/>
              </a:rPr>
              <a:t>33</a:t>
            </a:r>
            <a:endParaRPr lang="en-US" sz="2000" b="1" dirty="0">
              <a:solidFill>
                <a:schemeClr val="bg1"/>
              </a:solidFill>
              <a:latin typeface="Times New Roman" pitchFamily="18" charset="0"/>
              <a:cs typeface="Times New Roman" pitchFamily="18" charset="0"/>
            </a:endParaRPr>
          </a:p>
        </p:txBody>
      </p:sp>
      <p:sp>
        <p:nvSpPr>
          <p:cNvPr id="3" name="TextBox 2"/>
          <p:cNvSpPr txBox="1"/>
          <p:nvPr/>
        </p:nvSpPr>
        <p:spPr>
          <a:xfrm>
            <a:off x="152400" y="186407"/>
            <a:ext cx="4267200" cy="846386"/>
          </a:xfrm>
          <a:prstGeom prst="rect">
            <a:avLst/>
          </a:prstGeom>
          <a:noFill/>
        </p:spPr>
        <p:txBody>
          <a:bodyPr wrap="square" rtlCol="0">
            <a:spAutoFit/>
          </a:bodyPr>
          <a:lstStyle/>
          <a:p>
            <a:r>
              <a:rPr lang="en-US" sz="4900" b="1" dirty="0" smtClean="0">
                <a:solidFill>
                  <a:schemeClr val="bg1"/>
                </a:solidFill>
                <a:latin typeface="Times New Roman" panose="02020603050405020304" pitchFamily="18" charset="0"/>
                <a:cs typeface="Times New Roman" panose="02020603050405020304" pitchFamily="18" charset="0"/>
              </a:rPr>
              <a:t>Limitations</a:t>
            </a:r>
            <a:endParaRPr lang="en-US" sz="4900" b="1" dirty="0">
              <a:solidFill>
                <a:schemeClr val="bg1"/>
              </a:solidFill>
              <a:latin typeface="Times New Roman" panose="02020603050405020304" pitchFamily="18" charset="0"/>
              <a:cs typeface="Times New Roman" panose="02020603050405020304" pitchFamily="18" charset="0"/>
            </a:endParaRPr>
          </a:p>
        </p:txBody>
      </p:sp>
      <p:sp>
        <p:nvSpPr>
          <p:cNvPr id="8" name="Rectangle 7"/>
          <p:cNvSpPr/>
          <p:nvPr/>
        </p:nvSpPr>
        <p:spPr>
          <a:xfrm>
            <a:off x="457200" y="2286000"/>
            <a:ext cx="9144000" cy="1200329"/>
          </a:xfrm>
          <a:prstGeom prst="rect">
            <a:avLst/>
          </a:prstGeom>
        </p:spPr>
        <p:txBody>
          <a:bodyPr wrap="square">
            <a:spAutoFit/>
          </a:bodyPr>
          <a:lstStyle/>
          <a:p>
            <a:pPr marL="342900" indent="-34290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Challenges in adapting to new fish data or environments.</a:t>
            </a:r>
          </a:p>
          <a:p>
            <a:pPr marL="342900" indent="-34290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Crucial testing needed for reliable performance in different scenarios</a:t>
            </a:r>
            <a:r>
              <a:rPr lang="en-US" dirty="0" smtClean="0">
                <a:latin typeface="Times New Roman" panose="02020603050405020304" pitchFamily="18" charset="0"/>
                <a:cs typeface="Times New Roman" panose="02020603050405020304" pitchFamily="18" charset="0"/>
              </a:rPr>
              <a:t>.</a:t>
            </a:r>
          </a:p>
          <a:p>
            <a:pPr marL="342900" indent="-342900">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803307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79" y="7797726"/>
            <a:ext cx="13739081" cy="448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 y="0"/>
            <a:ext cx="13716000" cy="1219200"/>
          </a:xfrm>
          <a:prstGeom prst="rect">
            <a:avLst/>
          </a:prstGeom>
          <a:gradFill flip="none" rotWithShape="1">
            <a:gsLst>
              <a:gs pos="0">
                <a:srgbClr val="51A0FF">
                  <a:alpha val="54902"/>
                </a:srgbClr>
              </a:gs>
              <a:gs pos="12000">
                <a:srgbClr val="21D6E0"/>
              </a:gs>
              <a:gs pos="66000">
                <a:srgbClr val="0087E6"/>
              </a:gs>
              <a:gs pos="100000">
                <a:srgbClr val="005CBF"/>
              </a:gs>
            </a:gsLst>
            <a:lin ang="13500000" scaled="1"/>
            <a:tileRect/>
          </a:gradFill>
          <a:ln w="0"/>
        </p:spPr>
        <p:style>
          <a:lnRef idx="2">
            <a:schemeClr val="accent1">
              <a:shade val="50000"/>
            </a:schemeClr>
          </a:lnRef>
          <a:fillRef idx="1">
            <a:schemeClr val="accent1"/>
          </a:fillRef>
          <a:effectRef idx="0">
            <a:schemeClr val="accent1"/>
          </a:effectRef>
          <a:fontRef idx="minor">
            <a:schemeClr val="lt1"/>
          </a:fontRef>
        </p:style>
        <p:txBody>
          <a:bodyPr lIns="171945" tIns="85971" rIns="171945" bIns="85971" rtlCol="0" anchor="ctr"/>
          <a:lstStyle/>
          <a:p>
            <a:pPr algn="ctr"/>
            <a:endParaRPr lang="en-US" sz="3700" dirty="0">
              <a:latin typeface="Times New Roman" pitchFamily="18" charset="0"/>
              <a:cs typeface="Times New Roman" pitchFamily="18" charset="0"/>
            </a:endParaRPr>
          </a:p>
        </p:txBody>
      </p:sp>
      <p:pic>
        <p:nvPicPr>
          <p:cNvPr id="6" name="Picture 5">
            <a:extLst>
              <a:ext uri="{FF2B5EF4-FFF2-40B4-BE49-F238E27FC236}">
                <a16:creationId xmlns:a16="http://schemas.microsoft.com/office/drawing/2014/main" id="{68933A25-905E-55A6-3ABC-BBA36AF26DEF}"/>
              </a:ext>
            </a:extLst>
          </p:cNvPr>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2191998" y="88743"/>
            <a:ext cx="1600202" cy="1054257"/>
          </a:xfrm>
          <a:prstGeom prst="rect">
            <a:avLst/>
          </a:prstGeom>
        </p:spPr>
      </p:pic>
      <p:sp>
        <p:nvSpPr>
          <p:cNvPr id="42" name="Rectangle 41"/>
          <p:cNvSpPr/>
          <p:nvPr/>
        </p:nvSpPr>
        <p:spPr>
          <a:xfrm>
            <a:off x="13182600" y="7848600"/>
            <a:ext cx="441146" cy="400110"/>
          </a:xfrm>
          <a:prstGeom prst="rect">
            <a:avLst/>
          </a:prstGeom>
        </p:spPr>
        <p:txBody>
          <a:bodyPr wrap="none">
            <a:spAutoFit/>
          </a:bodyPr>
          <a:lstStyle/>
          <a:p>
            <a:r>
              <a:rPr lang="en-GB" sz="2000" b="1" dirty="0" smtClean="0">
                <a:solidFill>
                  <a:schemeClr val="bg1"/>
                </a:solidFill>
                <a:latin typeface="Times New Roman" pitchFamily="18" charset="0"/>
                <a:cs typeface="Times New Roman" pitchFamily="18" charset="0"/>
              </a:rPr>
              <a:t>31</a:t>
            </a:r>
            <a:endParaRPr lang="en-US" sz="2000" b="1" dirty="0">
              <a:solidFill>
                <a:schemeClr val="bg1"/>
              </a:solidFill>
              <a:latin typeface="Times New Roman" pitchFamily="18" charset="0"/>
              <a:cs typeface="Times New Roman" pitchFamily="18" charset="0"/>
            </a:endParaRPr>
          </a:p>
        </p:txBody>
      </p:sp>
      <p:sp>
        <p:nvSpPr>
          <p:cNvPr id="7" name="Rectangle 6"/>
          <p:cNvSpPr/>
          <p:nvPr/>
        </p:nvSpPr>
        <p:spPr>
          <a:xfrm>
            <a:off x="114300" y="182881"/>
            <a:ext cx="6286500" cy="880677"/>
          </a:xfrm>
          <a:prstGeom prst="rect">
            <a:avLst/>
          </a:prstGeom>
        </p:spPr>
        <p:txBody>
          <a:bodyPr wrap="square" lIns="125401" tIns="62700" rIns="125401" bIns="62700">
            <a:spAutoFit/>
          </a:bodyPr>
          <a:lstStyle/>
          <a:p>
            <a:r>
              <a:rPr lang="en-GB" sz="4900" b="1" dirty="0" smtClean="0">
                <a:solidFill>
                  <a:schemeClr val="bg1"/>
                </a:solidFill>
                <a:latin typeface="Times New Roman" pitchFamily="18" charset="0"/>
                <a:cs typeface="Times New Roman" pitchFamily="18" charset="0"/>
              </a:rPr>
              <a:t>Conclusion</a:t>
            </a:r>
            <a:endParaRPr lang="en-US" sz="4900" b="1" dirty="0">
              <a:solidFill>
                <a:schemeClr val="bg1"/>
              </a:solidFill>
              <a:latin typeface="Times New Roman" pitchFamily="18" charset="0"/>
              <a:cs typeface="Times New Roman" pitchFamily="18" charset="0"/>
            </a:endParaRPr>
          </a:p>
        </p:txBody>
      </p:sp>
      <p:sp>
        <p:nvSpPr>
          <p:cNvPr id="8" name="Rectangle 7"/>
          <p:cNvSpPr/>
          <p:nvPr/>
        </p:nvSpPr>
        <p:spPr>
          <a:xfrm>
            <a:off x="800100" y="1981200"/>
            <a:ext cx="11201400" cy="1973284"/>
          </a:xfrm>
          <a:prstGeom prst="rect">
            <a:avLst/>
          </a:prstGeom>
        </p:spPr>
        <p:txBody>
          <a:bodyPr wrap="square" lIns="125401" tIns="62700" rIns="125401" bIns="62700">
            <a:spAutoFit/>
          </a:bodyPr>
          <a:lstStyle/>
          <a:p>
            <a:endParaRPr lang="en-US" sz="2000" kern="1200" dirty="0" smtClean="0">
              <a:solidFill>
                <a:schemeClr val="tx1"/>
              </a:solidFill>
              <a:effectLst/>
              <a:latin typeface="Times New Roman" pitchFamily="18" charset="0"/>
              <a:cs typeface="Times New Roman" pitchFamily="18" charset="0"/>
            </a:endParaRPr>
          </a:p>
          <a:p>
            <a:pPr marL="342900" lvl="0" indent="-342900">
              <a:buFont typeface="Wingdings" pitchFamily="2" charset="2"/>
              <a:buChar char="v"/>
            </a:pPr>
            <a:r>
              <a:rPr lang="en-US" sz="2000" kern="1200" dirty="0" smtClean="0">
                <a:solidFill>
                  <a:schemeClr val="tx1"/>
                </a:solidFill>
                <a:effectLst/>
                <a:latin typeface="Times New Roman" pitchFamily="18" charset="0"/>
                <a:cs typeface="Times New Roman" pitchFamily="18" charset="0"/>
              </a:rPr>
              <a:t>Fish diseases can have significant economic and environmental impacts.</a:t>
            </a:r>
          </a:p>
          <a:p>
            <a:pPr marL="342900" lvl="0" indent="-342900">
              <a:buFont typeface="Wingdings" pitchFamily="2" charset="2"/>
              <a:buChar char="v"/>
            </a:pPr>
            <a:r>
              <a:rPr lang="en-US" sz="2000" kern="1200" dirty="0" smtClean="0">
                <a:solidFill>
                  <a:schemeClr val="tx1"/>
                </a:solidFill>
                <a:effectLst/>
                <a:latin typeface="Times New Roman" pitchFamily="18" charset="0"/>
                <a:cs typeface="Times New Roman" pitchFamily="18" charset="0"/>
              </a:rPr>
              <a:t>Developing effective disease detection methods can help prevent outbreaks, reduce fish mortality.</a:t>
            </a:r>
          </a:p>
          <a:p>
            <a:pPr marL="342900" lvl="0" indent="-342900">
              <a:buFont typeface="Wingdings" pitchFamily="2" charset="2"/>
              <a:buChar char="v"/>
            </a:pPr>
            <a:r>
              <a:rPr lang="en-US" sz="2000" kern="1200" dirty="0" smtClean="0">
                <a:solidFill>
                  <a:schemeClr val="tx1"/>
                </a:solidFill>
                <a:effectLst/>
                <a:latin typeface="Times New Roman" pitchFamily="18" charset="0"/>
                <a:cs typeface="Times New Roman" pitchFamily="18" charset="0"/>
              </a:rPr>
              <a:t>Allows for innovation in the field and contributes to cutting-edge research.</a:t>
            </a:r>
          </a:p>
          <a:p>
            <a:pPr marL="342900" lvl="0" indent="-342900">
              <a:buFont typeface="Wingdings" pitchFamily="2" charset="2"/>
              <a:buChar char="v"/>
            </a:pPr>
            <a:r>
              <a:rPr lang="en-US" sz="2000" kern="1200" dirty="0" smtClean="0">
                <a:solidFill>
                  <a:schemeClr val="tx1"/>
                </a:solidFill>
                <a:effectLst/>
                <a:latin typeface="Times New Roman" pitchFamily="18" charset="0"/>
                <a:cs typeface="Times New Roman" pitchFamily="18" charset="0"/>
              </a:rPr>
              <a:t>Analyzing fish health data can help develop skills in data processing, pattern recognition, and predictive modeling.</a:t>
            </a:r>
            <a:endParaRPr lang="en-US" sz="2000" kern="1200" dirty="0">
              <a:solidFill>
                <a:schemeClr val="tx1"/>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219576550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79" y="7797726"/>
            <a:ext cx="13739081" cy="448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 y="0"/>
            <a:ext cx="13716000" cy="1219200"/>
          </a:xfrm>
          <a:prstGeom prst="rect">
            <a:avLst/>
          </a:prstGeom>
          <a:gradFill flip="none" rotWithShape="1">
            <a:gsLst>
              <a:gs pos="0">
                <a:srgbClr val="51A0FF">
                  <a:alpha val="54902"/>
                </a:srgbClr>
              </a:gs>
              <a:gs pos="12000">
                <a:srgbClr val="21D6E0"/>
              </a:gs>
              <a:gs pos="66000">
                <a:srgbClr val="0087E6"/>
              </a:gs>
              <a:gs pos="100000">
                <a:srgbClr val="005CBF"/>
              </a:gs>
            </a:gsLst>
            <a:lin ang="13500000" scaled="1"/>
            <a:tileRect/>
          </a:gradFill>
          <a:ln w="0"/>
        </p:spPr>
        <p:style>
          <a:lnRef idx="2">
            <a:schemeClr val="accent1">
              <a:shade val="50000"/>
            </a:schemeClr>
          </a:lnRef>
          <a:fillRef idx="1">
            <a:schemeClr val="accent1"/>
          </a:fillRef>
          <a:effectRef idx="0">
            <a:schemeClr val="accent1"/>
          </a:effectRef>
          <a:fontRef idx="minor">
            <a:schemeClr val="lt1"/>
          </a:fontRef>
        </p:style>
        <p:txBody>
          <a:bodyPr lIns="171945" tIns="85971" rIns="171945" bIns="85971" rtlCol="0" anchor="ctr"/>
          <a:lstStyle/>
          <a:p>
            <a:pPr algn="ctr"/>
            <a:endParaRPr lang="en-US" sz="3700" dirty="0">
              <a:latin typeface="Times New Roman" pitchFamily="18" charset="0"/>
              <a:cs typeface="Times New Roman" pitchFamily="18" charset="0"/>
            </a:endParaRPr>
          </a:p>
        </p:txBody>
      </p:sp>
      <p:pic>
        <p:nvPicPr>
          <p:cNvPr id="6" name="Picture 5">
            <a:extLst>
              <a:ext uri="{FF2B5EF4-FFF2-40B4-BE49-F238E27FC236}">
                <a16:creationId xmlns:a16="http://schemas.microsoft.com/office/drawing/2014/main" id="{68933A25-905E-55A6-3ABC-BBA36AF26DEF}"/>
              </a:ext>
            </a:extLst>
          </p:cNvPr>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2191998" y="88743"/>
            <a:ext cx="1600202" cy="1054257"/>
          </a:xfrm>
          <a:prstGeom prst="rect">
            <a:avLst/>
          </a:prstGeom>
        </p:spPr>
      </p:pic>
      <p:sp>
        <p:nvSpPr>
          <p:cNvPr id="42" name="Rectangle 41"/>
          <p:cNvSpPr/>
          <p:nvPr/>
        </p:nvSpPr>
        <p:spPr>
          <a:xfrm>
            <a:off x="13182600" y="7848600"/>
            <a:ext cx="441146" cy="400110"/>
          </a:xfrm>
          <a:prstGeom prst="rect">
            <a:avLst/>
          </a:prstGeom>
        </p:spPr>
        <p:txBody>
          <a:bodyPr wrap="none">
            <a:spAutoFit/>
          </a:bodyPr>
          <a:lstStyle/>
          <a:p>
            <a:r>
              <a:rPr lang="en-GB" sz="2000" b="1" dirty="0" smtClean="0">
                <a:solidFill>
                  <a:schemeClr val="bg1"/>
                </a:solidFill>
                <a:latin typeface="Times New Roman" pitchFamily="18" charset="0"/>
                <a:cs typeface="Times New Roman" pitchFamily="18" charset="0"/>
              </a:rPr>
              <a:t>32</a:t>
            </a:r>
            <a:endParaRPr lang="en-US" sz="2000" b="1" dirty="0">
              <a:solidFill>
                <a:schemeClr val="bg1"/>
              </a:solidFill>
              <a:latin typeface="Times New Roman" pitchFamily="18" charset="0"/>
              <a:cs typeface="Times New Roman" pitchFamily="18" charset="0"/>
            </a:endParaRPr>
          </a:p>
        </p:txBody>
      </p:sp>
      <p:sp>
        <p:nvSpPr>
          <p:cNvPr id="7" name="Rectangle 6"/>
          <p:cNvSpPr/>
          <p:nvPr/>
        </p:nvSpPr>
        <p:spPr>
          <a:xfrm>
            <a:off x="114300" y="182881"/>
            <a:ext cx="6286500" cy="880677"/>
          </a:xfrm>
          <a:prstGeom prst="rect">
            <a:avLst/>
          </a:prstGeom>
        </p:spPr>
        <p:txBody>
          <a:bodyPr wrap="square" lIns="125401" tIns="62700" rIns="125401" bIns="62700">
            <a:spAutoFit/>
          </a:bodyPr>
          <a:lstStyle/>
          <a:p>
            <a:r>
              <a:rPr lang="en-GB" sz="4900" b="1" dirty="0" smtClean="0">
                <a:solidFill>
                  <a:schemeClr val="bg1"/>
                </a:solidFill>
                <a:latin typeface="Times New Roman" pitchFamily="18" charset="0"/>
                <a:cs typeface="Times New Roman" pitchFamily="18" charset="0"/>
              </a:rPr>
              <a:t>References</a:t>
            </a:r>
            <a:endParaRPr lang="en-US" sz="4900" b="1" dirty="0">
              <a:solidFill>
                <a:schemeClr val="bg1"/>
              </a:solidFill>
              <a:latin typeface="Times New Roman" pitchFamily="18" charset="0"/>
              <a:cs typeface="Times New Roman" pitchFamily="18" charset="0"/>
            </a:endParaRPr>
          </a:p>
        </p:txBody>
      </p:sp>
      <p:sp>
        <p:nvSpPr>
          <p:cNvPr id="8" name="Rectangle 7"/>
          <p:cNvSpPr/>
          <p:nvPr/>
        </p:nvSpPr>
        <p:spPr>
          <a:xfrm>
            <a:off x="609600" y="1430476"/>
            <a:ext cx="12420600" cy="6001643"/>
          </a:xfrm>
          <a:prstGeom prst="rect">
            <a:avLst/>
          </a:prstGeom>
        </p:spPr>
        <p:txBody>
          <a:bodyPr wrap="square">
            <a:spAutoFit/>
          </a:bodyPr>
          <a:lstStyle/>
          <a:p>
            <a:pPr marL="342900" lvl="0" indent="-342900">
              <a:buFont typeface="+mj-lt"/>
              <a:buAutoNum type="arabicPeriod"/>
            </a:pPr>
            <a:r>
              <a:rPr lang="en-US" sz="1600" kern="1200" dirty="0" smtClean="0">
                <a:solidFill>
                  <a:schemeClr val="tx1"/>
                </a:solidFill>
                <a:effectLst/>
                <a:latin typeface="Times New Roman" pitchFamily="18" charset="0"/>
                <a:cs typeface="Times New Roman" pitchFamily="18" charset="0"/>
              </a:rPr>
              <a:t>Image Processing Techniques for Identification of Fish Disease.National Bureau of Fish Genetic Resources (NBFGR,Lucknow) and ICAR-Central Inland Fisheries Research Institute (CIFRI), Kolkata. Thanks to Dr. A.K Sahoo(CIFRI, Kolkata) and Dr .P.K Pradhan (NBFGR,Lucknow).</a:t>
            </a:r>
          </a:p>
          <a:p>
            <a:pPr marL="342900" lvl="0" indent="-342900">
              <a:buFont typeface="+mj-lt"/>
              <a:buAutoNum type="arabicPeriod"/>
            </a:pPr>
            <a:endParaRPr lang="en-US" sz="1600" kern="1200" dirty="0" smtClean="0">
              <a:solidFill>
                <a:schemeClr val="tx1"/>
              </a:solidFill>
              <a:effectLst/>
              <a:latin typeface="Times New Roman" pitchFamily="18" charset="0"/>
              <a:cs typeface="Times New Roman" pitchFamily="18" charset="0"/>
            </a:endParaRPr>
          </a:p>
          <a:p>
            <a:pPr marL="342900" lvl="0" indent="-342900">
              <a:buFont typeface="+mj-lt"/>
              <a:buAutoNum type="arabicPeriod"/>
            </a:pPr>
            <a:r>
              <a:rPr lang="en-US" sz="1600" kern="1200" dirty="0" smtClean="0">
                <a:solidFill>
                  <a:schemeClr val="tx1"/>
                </a:solidFill>
                <a:effectLst/>
                <a:latin typeface="Times New Roman" pitchFamily="18" charset="0"/>
                <a:cs typeface="Times New Roman" pitchFamily="18" charset="0"/>
              </a:rPr>
              <a:t>An in-depth automated approach for fish disease recognition.Md. Jueal Mia </a:t>
            </a:r>
            <a:r>
              <a:rPr lang="en-US" sz="1600" kern="1200" baseline="30000" dirty="0" smtClean="0">
                <a:solidFill>
                  <a:schemeClr val="tx1"/>
                </a:solidFill>
                <a:effectLst/>
                <a:latin typeface="Times New Roman" pitchFamily="18" charset="0"/>
                <a:cs typeface="Times New Roman" pitchFamily="18" charset="0"/>
              </a:rPr>
              <a:t>a</a:t>
            </a:r>
            <a:r>
              <a:rPr lang="en-US" sz="1600" kern="1200" dirty="0" smtClean="0">
                <a:solidFill>
                  <a:schemeClr val="tx1"/>
                </a:solidFill>
                <a:effectLst/>
                <a:latin typeface="Times New Roman" pitchFamily="18" charset="0"/>
                <a:cs typeface="Times New Roman" pitchFamily="18" charset="0"/>
              </a:rPr>
              <a:t>, Rafat Bin Mahmud </a:t>
            </a:r>
            <a:r>
              <a:rPr lang="en-US" sz="1600" kern="1200" baseline="30000" dirty="0" smtClean="0">
                <a:solidFill>
                  <a:schemeClr val="tx1"/>
                </a:solidFill>
                <a:effectLst/>
                <a:latin typeface="Times New Roman" pitchFamily="18" charset="0"/>
                <a:cs typeface="Times New Roman" pitchFamily="18" charset="0"/>
              </a:rPr>
              <a:t>a</a:t>
            </a:r>
            <a:r>
              <a:rPr lang="en-US" sz="1600" kern="1200" dirty="0" smtClean="0">
                <a:solidFill>
                  <a:schemeClr val="tx1"/>
                </a:solidFill>
                <a:effectLst/>
                <a:latin typeface="Times New Roman" pitchFamily="18" charset="0"/>
                <a:cs typeface="Times New Roman" pitchFamily="18" charset="0"/>
              </a:rPr>
              <a:t>, Md. Safein Sadad </a:t>
            </a:r>
            <a:r>
              <a:rPr lang="en-US" sz="1600" kern="1200" baseline="30000" dirty="0" smtClean="0">
                <a:solidFill>
                  <a:schemeClr val="tx1"/>
                </a:solidFill>
                <a:effectLst/>
                <a:latin typeface="Times New Roman" pitchFamily="18" charset="0"/>
                <a:cs typeface="Times New Roman" pitchFamily="18" charset="0"/>
              </a:rPr>
              <a:t>a</a:t>
            </a:r>
            <a:r>
              <a:rPr lang="en-US" sz="1600" kern="1200" dirty="0" smtClean="0">
                <a:solidFill>
                  <a:schemeClr val="tx1"/>
                </a:solidFill>
                <a:effectLst/>
                <a:latin typeface="Times New Roman" pitchFamily="18" charset="0"/>
                <a:cs typeface="Times New Roman" pitchFamily="18" charset="0"/>
              </a:rPr>
              <a:t>, Hafiz Al Asad </a:t>
            </a:r>
            <a:r>
              <a:rPr lang="en-US" sz="1600" kern="1200" baseline="30000" dirty="0" smtClean="0">
                <a:solidFill>
                  <a:schemeClr val="tx1"/>
                </a:solidFill>
                <a:effectLst/>
                <a:latin typeface="Times New Roman" pitchFamily="18" charset="0"/>
                <a:cs typeface="Times New Roman" pitchFamily="18" charset="0"/>
              </a:rPr>
              <a:t>a</a:t>
            </a:r>
            <a:r>
              <a:rPr lang="en-US" sz="1600" kern="1200" dirty="0" smtClean="0">
                <a:solidFill>
                  <a:schemeClr val="tx1"/>
                </a:solidFill>
                <a:effectLst/>
                <a:latin typeface="Times New Roman" pitchFamily="18" charset="0"/>
                <a:cs typeface="Times New Roman" pitchFamily="18" charset="0"/>
              </a:rPr>
              <a:t>, Rafat Hossain </a:t>
            </a:r>
            <a:r>
              <a:rPr lang="en-US" sz="1600" kern="1200" baseline="30000" dirty="0" smtClean="0">
                <a:solidFill>
                  <a:schemeClr val="tx1"/>
                </a:solidFill>
                <a:effectLst/>
                <a:latin typeface="Times New Roman" pitchFamily="18" charset="0"/>
                <a:cs typeface="Times New Roman" pitchFamily="18" charset="0"/>
              </a:rPr>
              <a:t>b</a:t>
            </a:r>
            <a:r>
              <a:rPr lang="en-US" sz="1600" kern="1200" dirty="0" smtClean="0">
                <a:solidFill>
                  <a:schemeClr val="tx1"/>
                </a:solidFill>
                <a:effectLst/>
                <a:latin typeface="Times New Roman" pitchFamily="18" charset="0"/>
                <a:cs typeface="Times New Roman" pitchFamily="18" charset="0"/>
              </a:rPr>
              <a:t>available online: </a:t>
            </a:r>
            <a:r>
              <a:rPr lang="en-US" sz="1600" u="sng" kern="1200" dirty="0" smtClean="0">
                <a:solidFill>
                  <a:schemeClr val="tx1"/>
                </a:solidFill>
                <a:effectLst/>
                <a:latin typeface="Times New Roman" pitchFamily="18" charset="0"/>
                <a:cs typeface="Times New Roman" pitchFamily="18" charset="0"/>
                <a:hlinkClick r:id="rId5"/>
              </a:rPr>
              <a:t>https://www.sciencedirect.com/science/article/pii/S1319157822000672?fbclid=IwAR3so1x0EpgFVXfez842s7Ht5edYcmoYrxfIFXiFXfp1wu2d4KyGXZzyvMU</a:t>
            </a:r>
            <a:endParaRPr lang="en-US" sz="1600" u="sng" kern="1200" dirty="0" smtClean="0">
              <a:solidFill>
                <a:schemeClr val="tx1"/>
              </a:solidFill>
              <a:effectLst/>
              <a:latin typeface="Times New Roman" pitchFamily="18" charset="0"/>
              <a:cs typeface="Times New Roman" pitchFamily="18" charset="0"/>
            </a:endParaRPr>
          </a:p>
          <a:p>
            <a:pPr marL="342900" lvl="0" indent="-342900">
              <a:buFont typeface="+mj-lt"/>
              <a:buAutoNum type="arabicPeriod"/>
            </a:pPr>
            <a:endParaRPr lang="en-US" sz="1600" kern="1200" dirty="0" smtClean="0">
              <a:solidFill>
                <a:schemeClr val="tx1"/>
              </a:solidFill>
              <a:effectLst/>
              <a:latin typeface="Times New Roman" pitchFamily="18" charset="0"/>
              <a:cs typeface="Times New Roman" pitchFamily="18" charset="0"/>
            </a:endParaRPr>
          </a:p>
          <a:p>
            <a:pPr marL="342900" indent="-342900">
              <a:buFont typeface="+mj-lt"/>
              <a:buAutoNum type="arabicPeriod"/>
            </a:pPr>
            <a:r>
              <a:rPr lang="en-US" sz="1600" kern="1200" dirty="0" smtClean="0">
                <a:solidFill>
                  <a:schemeClr val="tx1"/>
                </a:solidFill>
                <a:effectLst/>
                <a:latin typeface="Times New Roman" pitchFamily="18" charset="0"/>
                <a:cs typeface="Times New Roman" pitchFamily="18" charset="0"/>
              </a:rPr>
              <a:t>FISH DISEASE DETECTION OF EPIZOOTIC ULCERATIVE SYNDROME USING DEEP LEARNING IMAGE PROCESSING TECHNIQUEProceedings of the 9th International Conference on Fisheries and Aquaculture, Vol. 8, Issue 1, 2023, pp. 23-34 Copyright © 2023 Author(s)ISSN 2386-1282 online DOI: </a:t>
            </a:r>
            <a:r>
              <a:rPr lang="en-US" sz="1600" u="sng" dirty="0" smtClean="0">
                <a:latin typeface="Times New Roman" pitchFamily="18" charset="0"/>
                <a:cs typeface="Times New Roman" pitchFamily="18" charset="0"/>
                <a:hlinkClick r:id="rId6"/>
              </a:rPr>
              <a:t>https</a:t>
            </a:r>
            <a:r>
              <a:rPr lang="en-US" sz="1600" u="sng" dirty="0">
                <a:latin typeface="Times New Roman" pitchFamily="18" charset="0"/>
                <a:cs typeface="Times New Roman" pitchFamily="18" charset="0"/>
                <a:hlinkClick r:id="rId6"/>
              </a:rPr>
              <a:t>://</a:t>
            </a:r>
            <a:r>
              <a:rPr lang="en-US" sz="1600" u="sng" dirty="0">
                <a:solidFill>
                  <a:srgbClr val="FF0000"/>
                </a:solidFill>
                <a:latin typeface="Times New Roman" pitchFamily="18" charset="0"/>
                <a:cs typeface="Times New Roman" pitchFamily="18" charset="0"/>
                <a:hlinkClick r:id="rId6"/>
              </a:rPr>
              <a:t>doi.org/10.17501/23861282.2023.8102</a:t>
            </a:r>
            <a:endParaRPr lang="en-US" sz="1600" u="sng" dirty="0">
              <a:solidFill>
                <a:srgbClr val="FF0000"/>
              </a:solidFill>
              <a:latin typeface="Times New Roman" pitchFamily="18" charset="0"/>
              <a:cs typeface="Times New Roman" pitchFamily="18" charset="0"/>
            </a:endParaRPr>
          </a:p>
          <a:p>
            <a:pPr marL="342900" lvl="0" indent="-342900">
              <a:buFont typeface="+mj-lt"/>
              <a:buAutoNum type="arabicPeriod"/>
            </a:pPr>
            <a:endParaRPr lang="en-US" sz="1600" kern="1200" dirty="0" smtClean="0">
              <a:solidFill>
                <a:schemeClr val="tx1"/>
              </a:solidFill>
              <a:effectLst/>
              <a:latin typeface="Times New Roman" pitchFamily="18" charset="0"/>
              <a:cs typeface="Times New Roman" pitchFamily="18" charset="0"/>
            </a:endParaRPr>
          </a:p>
          <a:p>
            <a:pPr marL="342900" indent="-342900">
              <a:buFont typeface="+mj-lt"/>
              <a:buAutoNum type="arabicPeriod"/>
            </a:pPr>
            <a:r>
              <a:rPr lang="en-US" sz="1600" kern="1200" dirty="0" smtClean="0">
                <a:solidFill>
                  <a:schemeClr val="tx1"/>
                </a:solidFill>
                <a:effectLst/>
                <a:latin typeface="Times New Roman" pitchFamily="18" charset="0"/>
                <a:cs typeface="Times New Roman" pitchFamily="18" charset="0"/>
              </a:rPr>
              <a:t> Advanced Techniques for the Intelligent Diagnosis of Fish Diseases: A Review Daoliang Li, Xin Li, Qi Wang, Yinfeng Hao Animals 12 (21), 2938, 2022 available online: </a:t>
            </a:r>
            <a:r>
              <a:rPr lang="en-US" sz="1600" u="sng" kern="1200" dirty="0" smtClean="0">
                <a:solidFill>
                  <a:schemeClr val="tx1"/>
                </a:solidFill>
                <a:effectLst/>
                <a:latin typeface="Times New Roman" pitchFamily="18" charset="0"/>
                <a:cs typeface="Times New Roman" pitchFamily="18" charset="0"/>
                <a:hlinkClick r:id="rId7"/>
              </a:rPr>
              <a:t>https://www.mdpi.com/2076-2615/12/21/2938</a:t>
            </a:r>
            <a:endParaRPr lang="en-US" sz="1600" u="sng" kern="1200" dirty="0" smtClean="0">
              <a:solidFill>
                <a:schemeClr val="tx1"/>
              </a:solidFill>
              <a:effectLst/>
              <a:latin typeface="Times New Roman" pitchFamily="18" charset="0"/>
              <a:cs typeface="Times New Roman" pitchFamily="18" charset="0"/>
            </a:endParaRPr>
          </a:p>
          <a:p>
            <a:pPr marL="342900" indent="-342900">
              <a:buFont typeface="+mj-lt"/>
              <a:buAutoNum type="arabicPeriod"/>
            </a:pPr>
            <a:endParaRPr lang="en-US" sz="1600" kern="1200" dirty="0" smtClean="0">
              <a:solidFill>
                <a:schemeClr val="tx1"/>
              </a:solidFill>
              <a:effectLst/>
              <a:latin typeface="Times New Roman" pitchFamily="18" charset="0"/>
              <a:cs typeface="Times New Roman" pitchFamily="18" charset="0"/>
            </a:endParaRPr>
          </a:p>
          <a:p>
            <a:pPr marL="342900" indent="-342900">
              <a:buFont typeface="+mj-lt"/>
              <a:buAutoNum type="arabicPeriod"/>
            </a:pPr>
            <a:r>
              <a:rPr lang="en-US" sz="1600" kern="1200" dirty="0" smtClean="0">
                <a:solidFill>
                  <a:schemeClr val="tx1"/>
                </a:solidFill>
                <a:effectLst/>
                <a:latin typeface="Times New Roman" pitchFamily="18" charset="0"/>
                <a:cs typeface="Times New Roman" pitchFamily="18" charset="0"/>
              </a:rPr>
              <a:t>  Fish disease diagnosis system based on image processing of pathogens' microscopic images Jeong-Seon Park, Myung-Joo Oh, Soonhee Han 2007 Frontiers in the Convergence of Bioscience and Information Technologies, 878-883, 2007 available online: </a:t>
            </a:r>
            <a:r>
              <a:rPr lang="en-US" sz="1600" u="sng" kern="1200" dirty="0" smtClean="0">
                <a:solidFill>
                  <a:schemeClr val="tx1"/>
                </a:solidFill>
                <a:effectLst/>
                <a:latin typeface="Times New Roman" pitchFamily="18" charset="0"/>
                <a:cs typeface="Times New Roman" pitchFamily="18" charset="0"/>
                <a:hlinkClick r:id="rId8"/>
              </a:rPr>
              <a:t>https://ieeexplore.ieee.org/abstract/document/4524222</a:t>
            </a:r>
            <a:endParaRPr lang="en-US" sz="1600" u="sng" kern="1200" dirty="0" smtClean="0">
              <a:solidFill>
                <a:schemeClr val="tx1"/>
              </a:solidFill>
              <a:effectLst/>
              <a:latin typeface="Times New Roman" pitchFamily="18" charset="0"/>
              <a:cs typeface="Times New Roman" pitchFamily="18" charset="0"/>
            </a:endParaRPr>
          </a:p>
          <a:p>
            <a:pPr marL="342900" indent="-342900">
              <a:buFont typeface="+mj-lt"/>
              <a:buAutoNum type="arabicPeriod"/>
            </a:pPr>
            <a:endParaRPr lang="en-US" sz="1600" kern="1200" dirty="0" smtClean="0">
              <a:solidFill>
                <a:schemeClr val="tx1"/>
              </a:solidFill>
              <a:effectLst/>
              <a:latin typeface="Times New Roman" pitchFamily="18" charset="0"/>
              <a:cs typeface="Times New Roman" pitchFamily="18" charset="0"/>
            </a:endParaRPr>
          </a:p>
          <a:p>
            <a:pPr marL="342900" indent="-342900">
              <a:buFont typeface="+mj-lt"/>
              <a:buAutoNum type="arabicPeriod"/>
            </a:pPr>
            <a:r>
              <a:rPr lang="en-US" sz="1600" kern="1200" dirty="0" smtClean="0">
                <a:solidFill>
                  <a:schemeClr val="tx1"/>
                </a:solidFill>
                <a:effectLst/>
                <a:latin typeface="Times New Roman" pitchFamily="18" charset="0"/>
                <a:cs typeface="Times New Roman" pitchFamily="18" charset="0"/>
              </a:rPr>
              <a:t> Image processing technique to detect fish disease Hitesh Chakravorty, Rituraj Paul, Prodipto Das International Journal of Computer Science and Security (IJCSS) 9 (2), 121-131, 2015  available online: </a:t>
            </a:r>
            <a:r>
              <a:rPr lang="en-US" sz="1600" u="sng" kern="1200" dirty="0" smtClean="0">
                <a:solidFill>
                  <a:schemeClr val="tx1"/>
                </a:solidFill>
                <a:effectLst/>
                <a:latin typeface="Times New Roman" pitchFamily="18" charset="0"/>
                <a:cs typeface="Times New Roman" pitchFamily="18" charset="0"/>
                <a:hlinkClick r:id="rId9"/>
              </a:rPr>
              <a:t>https://www.academia.edu/download/68087732/Image_Processing_Technique_To_Detect_Fish_Disease.pdf</a:t>
            </a:r>
            <a:endParaRPr lang="en-US" sz="1600" kern="1200" dirty="0" smtClean="0">
              <a:solidFill>
                <a:schemeClr val="tx1"/>
              </a:solidFill>
              <a:effectLst/>
              <a:latin typeface="Times New Roman" pitchFamily="18" charset="0"/>
              <a:cs typeface="Times New Roman" pitchFamily="18" charset="0"/>
            </a:endParaRPr>
          </a:p>
          <a:p>
            <a:r>
              <a:rPr lang="en-US" sz="1600" kern="1200" dirty="0" smtClean="0">
                <a:solidFill>
                  <a:schemeClr val="tx1"/>
                </a:solidFill>
                <a:effectLst/>
                <a:latin typeface="Times New Roman" pitchFamily="18" charset="0"/>
                <a:cs typeface="Times New Roman" pitchFamily="18" charset="0"/>
              </a:rPr>
              <a:t> </a:t>
            </a:r>
            <a:endParaRPr lang="en-US" sz="1600" kern="1200" dirty="0">
              <a:solidFill>
                <a:schemeClr val="tx1"/>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27723963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79" y="7797726"/>
            <a:ext cx="13739081" cy="448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0" y="0"/>
            <a:ext cx="13716002" cy="1219200"/>
          </a:xfrm>
          <a:prstGeom prst="rect">
            <a:avLst/>
          </a:prstGeom>
          <a:gradFill flip="none" rotWithShape="1">
            <a:gsLst>
              <a:gs pos="0">
                <a:srgbClr val="51A0FF">
                  <a:alpha val="54902"/>
                </a:srgbClr>
              </a:gs>
              <a:gs pos="12000">
                <a:srgbClr val="21D6E0"/>
              </a:gs>
              <a:gs pos="66000">
                <a:srgbClr val="0087E6"/>
              </a:gs>
              <a:gs pos="100000">
                <a:srgbClr val="005CBF"/>
              </a:gs>
            </a:gsLst>
            <a:lin ang="13500000" scaled="1"/>
            <a:tileRect/>
          </a:gradFill>
          <a:ln w="0"/>
        </p:spPr>
        <p:style>
          <a:lnRef idx="2">
            <a:schemeClr val="accent1">
              <a:shade val="50000"/>
            </a:schemeClr>
          </a:lnRef>
          <a:fillRef idx="1">
            <a:schemeClr val="accent1"/>
          </a:fillRef>
          <a:effectRef idx="0">
            <a:schemeClr val="accent1"/>
          </a:effectRef>
          <a:fontRef idx="minor">
            <a:schemeClr val="lt1"/>
          </a:fontRef>
        </p:style>
        <p:txBody>
          <a:bodyPr lIns="171945" tIns="85971" rIns="171945" bIns="85971" rtlCol="0" anchor="ctr"/>
          <a:lstStyle/>
          <a:p>
            <a:pPr algn="ctr"/>
            <a:endParaRPr lang="en-US" sz="3700" dirty="0">
              <a:latin typeface="Times New Roman" pitchFamily="18" charset="0"/>
              <a:cs typeface="Times New Roman" pitchFamily="18" charset="0"/>
            </a:endParaRPr>
          </a:p>
        </p:txBody>
      </p:sp>
      <p:pic>
        <p:nvPicPr>
          <p:cNvPr id="6" name="Picture 5">
            <a:extLst>
              <a:ext uri="{FF2B5EF4-FFF2-40B4-BE49-F238E27FC236}">
                <a16:creationId xmlns:a16="http://schemas.microsoft.com/office/drawing/2014/main" id="{68933A25-905E-55A6-3ABC-BBA36AF26DEF}"/>
              </a:ext>
            </a:extLst>
          </p:cNvPr>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2191998" y="88743"/>
            <a:ext cx="1600202" cy="1054257"/>
          </a:xfrm>
          <a:prstGeom prst="rect">
            <a:avLst/>
          </a:prstGeom>
        </p:spPr>
      </p:pic>
      <p:sp>
        <p:nvSpPr>
          <p:cNvPr id="42" name="Rectangle 41"/>
          <p:cNvSpPr/>
          <p:nvPr/>
        </p:nvSpPr>
        <p:spPr>
          <a:xfrm>
            <a:off x="13182600" y="7848600"/>
            <a:ext cx="441146" cy="400110"/>
          </a:xfrm>
          <a:prstGeom prst="rect">
            <a:avLst/>
          </a:prstGeom>
        </p:spPr>
        <p:txBody>
          <a:bodyPr wrap="none">
            <a:spAutoFit/>
          </a:bodyPr>
          <a:lstStyle/>
          <a:p>
            <a:r>
              <a:rPr lang="en-GB" sz="2000" b="1" dirty="0" smtClean="0">
                <a:solidFill>
                  <a:schemeClr val="bg1"/>
                </a:solidFill>
                <a:latin typeface="Times New Roman" pitchFamily="18" charset="0"/>
                <a:cs typeface="Times New Roman" pitchFamily="18" charset="0"/>
              </a:rPr>
              <a:t>33</a:t>
            </a:r>
            <a:endParaRPr lang="en-US" sz="2000" b="1" dirty="0">
              <a:solidFill>
                <a:schemeClr val="bg1"/>
              </a:solidFill>
              <a:latin typeface="Times New Roman" pitchFamily="18" charset="0"/>
              <a:cs typeface="Times New Roman" pitchFamily="18" charset="0"/>
            </a:endParaRPr>
          </a:p>
        </p:txBody>
      </p:sp>
      <p:sp>
        <p:nvSpPr>
          <p:cNvPr id="7" name="Rectangle 6"/>
          <p:cNvSpPr/>
          <p:nvPr/>
        </p:nvSpPr>
        <p:spPr>
          <a:xfrm>
            <a:off x="4648200" y="3505200"/>
            <a:ext cx="4343400" cy="1015663"/>
          </a:xfrm>
          <a:prstGeom prst="rect">
            <a:avLst/>
          </a:prstGeom>
        </p:spPr>
        <p:txBody>
          <a:bodyPr wrap="square">
            <a:spAutoFit/>
          </a:bodyPr>
          <a:lstStyle/>
          <a:p>
            <a:r>
              <a:rPr lang="en-GB" sz="6000" b="1" dirty="0" smtClean="0">
                <a:latin typeface="Times New Roman" pitchFamily="18" charset="0"/>
                <a:cs typeface="Times New Roman" pitchFamily="18" charset="0"/>
              </a:rPr>
              <a:t>Thank</a:t>
            </a:r>
            <a:r>
              <a:rPr lang="en-GB" sz="6000" b="1" baseline="0" dirty="0" smtClean="0">
                <a:latin typeface="Times New Roman" pitchFamily="18" charset="0"/>
                <a:cs typeface="Times New Roman" pitchFamily="18" charset="0"/>
              </a:rPr>
              <a:t> You!</a:t>
            </a:r>
            <a:endParaRPr lang="en-US" sz="6000" b="1" dirty="0">
              <a:latin typeface="Times New Roman" pitchFamily="18" charset="0"/>
              <a:cs typeface="Times New Roman" pitchFamily="18" charset="0"/>
            </a:endParaRPr>
          </a:p>
        </p:txBody>
      </p:sp>
    </p:spTree>
    <p:extLst>
      <p:ext uri="{BB962C8B-B14F-4D97-AF65-F5344CB8AC3E}">
        <p14:creationId xmlns:p14="http://schemas.microsoft.com/office/powerpoint/2010/main" val="17263152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79" y="7797726"/>
            <a:ext cx="13739081" cy="448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 y="0"/>
            <a:ext cx="13716000" cy="1219200"/>
          </a:xfrm>
          <a:prstGeom prst="rect">
            <a:avLst/>
          </a:prstGeom>
          <a:gradFill flip="none" rotWithShape="1">
            <a:gsLst>
              <a:gs pos="0">
                <a:srgbClr val="51A0FF">
                  <a:alpha val="54902"/>
                </a:srgbClr>
              </a:gs>
              <a:gs pos="12000">
                <a:srgbClr val="21D6E0"/>
              </a:gs>
              <a:gs pos="66000">
                <a:srgbClr val="0087E6"/>
              </a:gs>
              <a:gs pos="100000">
                <a:srgbClr val="005CBF"/>
              </a:gs>
            </a:gsLst>
            <a:lin ang="13500000" scaled="1"/>
            <a:tileRect/>
          </a:gradFill>
          <a:ln w="0"/>
        </p:spPr>
        <p:style>
          <a:lnRef idx="2">
            <a:schemeClr val="accent1">
              <a:shade val="50000"/>
            </a:schemeClr>
          </a:lnRef>
          <a:fillRef idx="1">
            <a:schemeClr val="accent1"/>
          </a:fillRef>
          <a:effectRef idx="0">
            <a:schemeClr val="accent1"/>
          </a:effectRef>
          <a:fontRef idx="minor">
            <a:schemeClr val="lt1"/>
          </a:fontRef>
        </p:style>
        <p:txBody>
          <a:bodyPr lIns="171945" tIns="85971" rIns="171945" bIns="85971" rtlCol="0" anchor="ctr"/>
          <a:lstStyle/>
          <a:p>
            <a:pPr algn="ctr"/>
            <a:endParaRPr lang="en-US" sz="3700" dirty="0">
              <a:latin typeface="Times New Roman" pitchFamily="18" charset="0"/>
              <a:cs typeface="Times New Roman" pitchFamily="18" charset="0"/>
            </a:endParaRPr>
          </a:p>
        </p:txBody>
      </p:sp>
      <p:pic>
        <p:nvPicPr>
          <p:cNvPr id="6" name="Picture 5">
            <a:extLst>
              <a:ext uri="{FF2B5EF4-FFF2-40B4-BE49-F238E27FC236}">
                <a16:creationId xmlns:a16="http://schemas.microsoft.com/office/drawing/2014/main" id="{68933A25-905E-55A6-3ABC-BBA36AF26DEF}"/>
              </a:ext>
            </a:extLst>
          </p:cNvPr>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2191998" y="88743"/>
            <a:ext cx="1600202" cy="1054257"/>
          </a:xfrm>
          <a:prstGeom prst="rect">
            <a:avLst/>
          </a:prstGeom>
        </p:spPr>
      </p:pic>
      <p:sp>
        <p:nvSpPr>
          <p:cNvPr id="42" name="Rectangle 41"/>
          <p:cNvSpPr/>
          <p:nvPr/>
        </p:nvSpPr>
        <p:spPr>
          <a:xfrm>
            <a:off x="13182600" y="7772400"/>
            <a:ext cx="312906" cy="400110"/>
          </a:xfrm>
          <a:prstGeom prst="rect">
            <a:avLst/>
          </a:prstGeom>
        </p:spPr>
        <p:txBody>
          <a:bodyPr wrap="none">
            <a:spAutoFit/>
          </a:bodyPr>
          <a:lstStyle/>
          <a:p>
            <a:r>
              <a:rPr lang="en-GB" sz="2000" b="1" dirty="0">
                <a:solidFill>
                  <a:schemeClr val="bg1"/>
                </a:solidFill>
                <a:latin typeface="Times New Roman" pitchFamily="18" charset="0"/>
                <a:cs typeface="Times New Roman" pitchFamily="18" charset="0"/>
              </a:rPr>
              <a:t>3</a:t>
            </a:r>
            <a:endParaRPr lang="en-US" sz="2000" b="1" dirty="0">
              <a:solidFill>
                <a:schemeClr val="bg1"/>
              </a:solidFill>
              <a:latin typeface="Times New Roman" pitchFamily="18" charset="0"/>
              <a:cs typeface="Times New Roman" pitchFamily="18" charset="0"/>
            </a:endParaRPr>
          </a:p>
        </p:txBody>
      </p:sp>
      <p:sp>
        <p:nvSpPr>
          <p:cNvPr id="23" name="Rectangle 22"/>
          <p:cNvSpPr/>
          <p:nvPr/>
        </p:nvSpPr>
        <p:spPr>
          <a:xfrm>
            <a:off x="266700" y="152400"/>
            <a:ext cx="4114800" cy="880677"/>
          </a:xfrm>
          <a:prstGeom prst="rect">
            <a:avLst/>
          </a:prstGeom>
        </p:spPr>
        <p:txBody>
          <a:bodyPr wrap="square" lIns="125401" tIns="62700" rIns="125401" bIns="62700">
            <a:spAutoFit/>
          </a:bodyPr>
          <a:lstStyle/>
          <a:p>
            <a:r>
              <a:rPr lang="en-GB" sz="4900" b="1" dirty="0" smtClean="0">
                <a:solidFill>
                  <a:schemeClr val="bg1"/>
                </a:solidFill>
                <a:latin typeface="Times New Roman" pitchFamily="18" charset="0"/>
                <a:cs typeface="Times New Roman" pitchFamily="18" charset="0"/>
              </a:rPr>
              <a:t>Introduction</a:t>
            </a:r>
            <a:endParaRPr lang="en-US" sz="4900" b="1" dirty="0">
              <a:solidFill>
                <a:schemeClr val="bg1"/>
              </a:solidFill>
              <a:latin typeface="Times New Roman" pitchFamily="18" charset="0"/>
              <a:cs typeface="Times New Roman" pitchFamily="18" charset="0"/>
            </a:endParaRPr>
          </a:p>
        </p:txBody>
      </p:sp>
      <p:sp>
        <p:nvSpPr>
          <p:cNvPr id="24" name="Rectangle 23"/>
          <p:cNvSpPr/>
          <p:nvPr/>
        </p:nvSpPr>
        <p:spPr>
          <a:xfrm>
            <a:off x="1066800" y="1798320"/>
            <a:ext cx="5143500" cy="511345"/>
          </a:xfrm>
          <a:prstGeom prst="rect">
            <a:avLst/>
          </a:prstGeom>
        </p:spPr>
        <p:txBody>
          <a:bodyPr wrap="square" lIns="125401" tIns="62700" rIns="125401" bIns="62700">
            <a:spAutoFit/>
          </a:bodyPr>
          <a:lstStyle/>
          <a:p>
            <a:pPr marL="391878" indent="-391878">
              <a:buFont typeface="Wingdings" pitchFamily="2" charset="2"/>
              <a:buChar char="v"/>
            </a:pPr>
            <a:endParaRPr lang="en-US" dirty="0">
              <a:latin typeface="Times New Roman" pitchFamily="18" charset="0"/>
              <a:cs typeface="Times New Roman" pitchFamily="18" charset="0"/>
            </a:endParaRPr>
          </a:p>
        </p:txBody>
      </p:sp>
      <p:pic>
        <p:nvPicPr>
          <p:cNvPr id="43" name="Picture 4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flipV="1">
            <a:off x="8371204" y="1524001"/>
            <a:ext cx="4479291" cy="2647688"/>
          </a:xfrm>
          <a:prstGeom prst="rect">
            <a:avLst/>
          </a:prstGeom>
        </p:spPr>
      </p:pic>
      <p:sp>
        <p:nvSpPr>
          <p:cNvPr id="45" name="Rectangle 44"/>
          <p:cNvSpPr/>
          <p:nvPr/>
        </p:nvSpPr>
        <p:spPr>
          <a:xfrm>
            <a:off x="1151460" y="1917112"/>
            <a:ext cx="3086100" cy="548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25401" tIns="62700" rIns="125401" bIns="62700" rtlCol="0" anchor="ctr"/>
          <a:lstStyle/>
          <a:p>
            <a:pPr algn="ctr"/>
            <a:r>
              <a:rPr lang="en-GB" b="1" dirty="0" smtClean="0">
                <a:latin typeface="Times New Roman" pitchFamily="18" charset="0"/>
                <a:cs typeface="Times New Roman" pitchFamily="18" charset="0"/>
              </a:rPr>
              <a:t>Fish Disease</a:t>
            </a:r>
            <a:endParaRPr lang="en-US" b="1" dirty="0">
              <a:latin typeface="Times New Roman" pitchFamily="18" charset="0"/>
              <a:cs typeface="Times New Roman" pitchFamily="18" charset="0"/>
            </a:endParaRPr>
          </a:p>
        </p:txBody>
      </p:sp>
      <p:sp>
        <p:nvSpPr>
          <p:cNvPr id="46" name="Rectangle 45"/>
          <p:cNvSpPr/>
          <p:nvPr/>
        </p:nvSpPr>
        <p:spPr>
          <a:xfrm>
            <a:off x="1134637" y="3005551"/>
            <a:ext cx="3657600" cy="3819943"/>
          </a:xfrm>
          <a:prstGeom prst="rect">
            <a:avLst/>
          </a:prstGeom>
        </p:spPr>
        <p:txBody>
          <a:bodyPr wrap="square" lIns="125401" tIns="62700" rIns="125401" bIns="62700">
            <a:spAutoFit/>
          </a:bodyPr>
          <a:lstStyle/>
          <a:p>
            <a:pPr marL="391878" indent="-391878">
              <a:buFont typeface="Wingdings" panose="05000000000000000000" pitchFamily="2" charset="2"/>
              <a:buChar char="v"/>
            </a:pPr>
            <a:r>
              <a:rPr lang="en-GB" dirty="0" smtClean="0">
                <a:latin typeface="Times New Roman" pitchFamily="18" charset="0"/>
                <a:cs typeface="Times New Roman" pitchFamily="18" charset="0"/>
              </a:rPr>
              <a:t>Epizootic </a:t>
            </a:r>
            <a:r>
              <a:rPr lang="en-GB" baseline="0" dirty="0" smtClean="0">
                <a:latin typeface="Times New Roman" pitchFamily="18" charset="0"/>
                <a:cs typeface="Times New Roman" pitchFamily="18" charset="0"/>
              </a:rPr>
              <a:t>Ulcerative Syndrome (EUS)</a:t>
            </a:r>
          </a:p>
          <a:p>
            <a:pPr marL="391878" indent="-391878">
              <a:buFont typeface="Wingdings" panose="05000000000000000000" pitchFamily="2" charset="2"/>
              <a:buChar char="v"/>
            </a:pPr>
            <a:r>
              <a:rPr lang="en-GB" baseline="0" dirty="0" smtClean="0">
                <a:latin typeface="Times New Roman" pitchFamily="18" charset="0"/>
                <a:cs typeface="Times New Roman" pitchFamily="18" charset="0"/>
              </a:rPr>
              <a:t>Fin and Tail Rot</a:t>
            </a:r>
          </a:p>
          <a:p>
            <a:pPr marL="391878" indent="-391878">
              <a:buFont typeface="Wingdings" panose="05000000000000000000" pitchFamily="2" charset="2"/>
              <a:buChar char="v"/>
            </a:pPr>
            <a:r>
              <a:rPr lang="en-GB" dirty="0">
                <a:latin typeface="Times New Roman" pitchFamily="18" charset="0"/>
                <a:cs typeface="Times New Roman" pitchFamily="18" charset="0"/>
              </a:rPr>
              <a:t>Mouth </a:t>
            </a:r>
            <a:r>
              <a:rPr lang="en-GB" dirty="0" smtClean="0">
                <a:latin typeface="Times New Roman" pitchFamily="18" charset="0"/>
                <a:cs typeface="Times New Roman" pitchFamily="18" charset="0"/>
              </a:rPr>
              <a:t>Fungus</a:t>
            </a:r>
          </a:p>
          <a:p>
            <a:pPr marL="391878" indent="-391878">
              <a:buFont typeface="Wingdings" panose="05000000000000000000" pitchFamily="2" charset="2"/>
              <a:buChar char="v"/>
            </a:pPr>
            <a:r>
              <a:rPr lang="en-GB" dirty="0" smtClean="0">
                <a:latin typeface="Times New Roman" pitchFamily="18" charset="0"/>
                <a:cs typeface="Times New Roman" pitchFamily="18" charset="0"/>
              </a:rPr>
              <a:t>Tuberculosis</a:t>
            </a:r>
          </a:p>
          <a:p>
            <a:pPr marL="391878" indent="-391878">
              <a:buFont typeface="Wingdings" panose="05000000000000000000" pitchFamily="2" charset="2"/>
              <a:buChar char="v"/>
            </a:pPr>
            <a:r>
              <a:rPr lang="en-GB" dirty="0" smtClean="0">
                <a:latin typeface="Times New Roman" pitchFamily="18" charset="0"/>
                <a:cs typeface="Times New Roman" pitchFamily="18" charset="0"/>
              </a:rPr>
              <a:t>Dropsy</a:t>
            </a:r>
          </a:p>
          <a:p>
            <a:pPr marL="391878" indent="-391878">
              <a:buFont typeface="Wingdings" panose="05000000000000000000" pitchFamily="2" charset="2"/>
              <a:buChar char="v"/>
            </a:pPr>
            <a:r>
              <a:rPr lang="en-GB" dirty="0" smtClean="0">
                <a:latin typeface="Times New Roman" pitchFamily="18" charset="0"/>
                <a:cs typeface="Times New Roman" pitchFamily="18" charset="0"/>
              </a:rPr>
              <a:t>Ulcer</a:t>
            </a:r>
          </a:p>
          <a:p>
            <a:pPr marL="391878" indent="-391878">
              <a:buFont typeface="Wingdings" panose="05000000000000000000" pitchFamily="2" charset="2"/>
              <a:buChar char="v"/>
            </a:pPr>
            <a:r>
              <a:rPr lang="en-US" dirty="0">
                <a:latin typeface="Times New Roman" pitchFamily="18" charset="0"/>
                <a:cs typeface="Times New Roman" pitchFamily="18" charset="0"/>
              </a:rPr>
              <a:t>Fungus (Saprolegnia</a:t>
            </a:r>
            <a:r>
              <a:rPr lang="en-US" dirty="0" smtClean="0">
                <a:latin typeface="Times New Roman" pitchFamily="18" charset="0"/>
                <a:cs typeface="Times New Roman" pitchFamily="18" charset="0"/>
              </a:rPr>
              <a:t>)</a:t>
            </a:r>
          </a:p>
          <a:p>
            <a:pPr marL="391878" indent="-391878">
              <a:buFont typeface="Wingdings" panose="05000000000000000000" pitchFamily="2" charset="2"/>
              <a:buChar char="v"/>
            </a:pPr>
            <a:r>
              <a:rPr lang="en-US" dirty="0">
                <a:latin typeface="Times New Roman" pitchFamily="18" charset="0"/>
                <a:cs typeface="Times New Roman" pitchFamily="18" charset="0"/>
              </a:rPr>
              <a:t>Neon Tetra </a:t>
            </a:r>
            <a:r>
              <a:rPr lang="en-US" dirty="0" smtClean="0">
                <a:latin typeface="Times New Roman" pitchFamily="18" charset="0"/>
                <a:cs typeface="Times New Roman" pitchFamily="18" charset="0"/>
              </a:rPr>
              <a:t>Disease</a:t>
            </a:r>
          </a:p>
          <a:p>
            <a:pPr marL="391878" indent="-391878">
              <a:buFont typeface="Wingdings" panose="05000000000000000000" pitchFamily="2" charset="2"/>
              <a:buChar char="v"/>
            </a:pPr>
            <a:r>
              <a:rPr lang="en-US" dirty="0" smtClean="0">
                <a:latin typeface="Times New Roman" pitchFamily="18" charset="0"/>
                <a:cs typeface="Times New Roman" pitchFamily="18" charset="0"/>
              </a:rPr>
              <a:t>Columnaris </a:t>
            </a:r>
            <a:r>
              <a:rPr lang="en-US" dirty="0">
                <a:latin typeface="Times New Roman" pitchFamily="18" charset="0"/>
                <a:cs typeface="Times New Roman" pitchFamily="18" charset="0"/>
              </a:rPr>
              <a:t>disease</a:t>
            </a:r>
          </a:p>
        </p:txBody>
      </p:sp>
      <p:sp>
        <p:nvSpPr>
          <p:cNvPr id="47" name="Rectangle 46"/>
          <p:cNvSpPr/>
          <p:nvPr/>
        </p:nvSpPr>
        <p:spPr>
          <a:xfrm rot="10800000" flipV="1">
            <a:off x="9720726" y="4283017"/>
            <a:ext cx="2090274" cy="372846"/>
          </a:xfrm>
          <a:prstGeom prst="rect">
            <a:avLst/>
          </a:prstGeom>
        </p:spPr>
        <p:txBody>
          <a:bodyPr wrap="square" lIns="125401" tIns="62700" rIns="125401" bIns="62700">
            <a:spAutoFit/>
          </a:bodyPr>
          <a:lstStyle/>
          <a:p>
            <a:r>
              <a:rPr lang="en-GB" sz="1600" dirty="0" smtClean="0">
                <a:latin typeface="Times New Roman" pitchFamily="18" charset="0"/>
                <a:cs typeface="Times New Roman" pitchFamily="18" charset="0"/>
              </a:rPr>
              <a:t>Fig</a:t>
            </a:r>
            <a:r>
              <a:rPr lang="en-GB" sz="1600" baseline="0" dirty="0" smtClean="0">
                <a:latin typeface="Times New Roman" pitchFamily="18" charset="0"/>
                <a:cs typeface="Times New Roman" pitchFamily="18" charset="0"/>
              </a:rPr>
              <a:t> 2: Healthy Fish</a:t>
            </a:r>
            <a:endParaRPr lang="en-US" sz="1600" dirty="0">
              <a:latin typeface="Times New Roman" pitchFamily="18" charset="0"/>
              <a:cs typeface="Times New Roman" pitchFamily="18" charset="0"/>
            </a:endParaRPr>
          </a:p>
        </p:txBody>
      </p:sp>
      <p:pic>
        <p:nvPicPr>
          <p:cNvPr id="48" name="Picture 4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10562" y="4724400"/>
            <a:ext cx="4600575" cy="2377440"/>
          </a:xfrm>
          <a:prstGeom prst="rect">
            <a:avLst/>
          </a:prstGeom>
        </p:spPr>
      </p:pic>
      <p:sp>
        <p:nvSpPr>
          <p:cNvPr id="49" name="Rectangle 48"/>
          <p:cNvSpPr/>
          <p:nvPr/>
        </p:nvSpPr>
        <p:spPr>
          <a:xfrm rot="10800000" flipV="1">
            <a:off x="9753602" y="7206418"/>
            <a:ext cx="2286000" cy="372846"/>
          </a:xfrm>
          <a:prstGeom prst="rect">
            <a:avLst/>
          </a:prstGeom>
        </p:spPr>
        <p:txBody>
          <a:bodyPr wrap="square" lIns="125401" tIns="62700" rIns="125401" bIns="62700">
            <a:spAutoFit/>
          </a:bodyPr>
          <a:lstStyle/>
          <a:p>
            <a:r>
              <a:rPr lang="en-GB" sz="1600" dirty="0" smtClean="0">
                <a:latin typeface="Times New Roman" pitchFamily="18" charset="0"/>
                <a:cs typeface="Times New Roman" pitchFamily="18" charset="0"/>
              </a:rPr>
              <a:t>Fig</a:t>
            </a:r>
            <a:r>
              <a:rPr lang="en-GB" sz="1600" baseline="0" dirty="0" smtClean="0">
                <a:latin typeface="Times New Roman" pitchFamily="18" charset="0"/>
                <a:cs typeface="Times New Roman" pitchFamily="18" charset="0"/>
              </a:rPr>
              <a:t> 3: Unhealthy Fish</a:t>
            </a:r>
            <a:endParaRPr 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val="31507070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79" y="7797726"/>
            <a:ext cx="13739081" cy="448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 y="0"/>
            <a:ext cx="13716000" cy="1219200"/>
          </a:xfrm>
          <a:prstGeom prst="rect">
            <a:avLst/>
          </a:prstGeom>
          <a:gradFill flip="none" rotWithShape="1">
            <a:gsLst>
              <a:gs pos="0">
                <a:srgbClr val="51A0FF">
                  <a:alpha val="54902"/>
                </a:srgbClr>
              </a:gs>
              <a:gs pos="12000">
                <a:srgbClr val="21D6E0"/>
              </a:gs>
              <a:gs pos="66000">
                <a:srgbClr val="0087E6"/>
              </a:gs>
              <a:gs pos="100000">
                <a:srgbClr val="005CBF"/>
              </a:gs>
            </a:gsLst>
            <a:lin ang="13500000" scaled="1"/>
            <a:tileRect/>
          </a:gradFill>
          <a:ln w="0"/>
        </p:spPr>
        <p:style>
          <a:lnRef idx="2">
            <a:schemeClr val="accent1">
              <a:shade val="50000"/>
            </a:schemeClr>
          </a:lnRef>
          <a:fillRef idx="1">
            <a:schemeClr val="accent1"/>
          </a:fillRef>
          <a:effectRef idx="0">
            <a:schemeClr val="accent1"/>
          </a:effectRef>
          <a:fontRef idx="minor">
            <a:schemeClr val="lt1"/>
          </a:fontRef>
        </p:style>
        <p:txBody>
          <a:bodyPr lIns="171945" tIns="85971" rIns="171945" bIns="85971" rtlCol="0" anchor="ctr"/>
          <a:lstStyle/>
          <a:p>
            <a:pPr algn="ctr"/>
            <a:endParaRPr lang="en-US" sz="3700" dirty="0">
              <a:latin typeface="Times New Roman" pitchFamily="18" charset="0"/>
              <a:cs typeface="Times New Roman" pitchFamily="18" charset="0"/>
            </a:endParaRPr>
          </a:p>
        </p:txBody>
      </p:sp>
      <p:pic>
        <p:nvPicPr>
          <p:cNvPr id="6" name="Picture 5">
            <a:extLst>
              <a:ext uri="{FF2B5EF4-FFF2-40B4-BE49-F238E27FC236}">
                <a16:creationId xmlns:a16="http://schemas.microsoft.com/office/drawing/2014/main" id="{68933A25-905E-55A6-3ABC-BBA36AF26DEF}"/>
              </a:ext>
            </a:extLst>
          </p:cNvPr>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2191998" y="88743"/>
            <a:ext cx="1600202" cy="1054257"/>
          </a:xfrm>
          <a:prstGeom prst="rect">
            <a:avLst/>
          </a:prstGeom>
        </p:spPr>
      </p:pic>
      <p:sp>
        <p:nvSpPr>
          <p:cNvPr id="42" name="Rectangle 41"/>
          <p:cNvSpPr/>
          <p:nvPr/>
        </p:nvSpPr>
        <p:spPr>
          <a:xfrm>
            <a:off x="13182600" y="7848600"/>
            <a:ext cx="312906" cy="400110"/>
          </a:xfrm>
          <a:prstGeom prst="rect">
            <a:avLst/>
          </a:prstGeom>
        </p:spPr>
        <p:txBody>
          <a:bodyPr wrap="none">
            <a:spAutoFit/>
          </a:bodyPr>
          <a:lstStyle/>
          <a:p>
            <a:r>
              <a:rPr lang="en-GB" sz="2000" b="1" dirty="0">
                <a:solidFill>
                  <a:schemeClr val="bg1"/>
                </a:solidFill>
                <a:latin typeface="Times New Roman" pitchFamily="18" charset="0"/>
                <a:cs typeface="Times New Roman" pitchFamily="18" charset="0"/>
              </a:rPr>
              <a:t>4</a:t>
            </a:r>
            <a:endParaRPr lang="en-US" sz="2000" b="1" dirty="0">
              <a:solidFill>
                <a:schemeClr val="bg1"/>
              </a:solidFill>
              <a:latin typeface="Times New Roman" pitchFamily="18" charset="0"/>
              <a:cs typeface="Times New Roman" pitchFamily="18" charset="0"/>
            </a:endParaRPr>
          </a:p>
        </p:txBody>
      </p:sp>
      <p:sp>
        <p:nvSpPr>
          <p:cNvPr id="23" name="Rectangle 22"/>
          <p:cNvSpPr/>
          <p:nvPr/>
        </p:nvSpPr>
        <p:spPr>
          <a:xfrm>
            <a:off x="114300" y="76200"/>
            <a:ext cx="4114800" cy="880677"/>
          </a:xfrm>
          <a:prstGeom prst="rect">
            <a:avLst/>
          </a:prstGeom>
        </p:spPr>
        <p:txBody>
          <a:bodyPr wrap="square" lIns="125401" tIns="62700" rIns="125401" bIns="62700">
            <a:spAutoFit/>
          </a:bodyPr>
          <a:lstStyle/>
          <a:p>
            <a:r>
              <a:rPr lang="en-GB" sz="4900" b="1" dirty="0" smtClean="0">
                <a:solidFill>
                  <a:schemeClr val="bg1"/>
                </a:solidFill>
                <a:latin typeface="Times New Roman" pitchFamily="18" charset="0"/>
                <a:cs typeface="Times New Roman" pitchFamily="18" charset="0"/>
              </a:rPr>
              <a:t>Introduction</a:t>
            </a:r>
            <a:endParaRPr lang="en-US" sz="4900" b="1" dirty="0">
              <a:solidFill>
                <a:schemeClr val="bg1"/>
              </a:solidFill>
              <a:latin typeface="Times New Roman" pitchFamily="18" charset="0"/>
              <a:cs typeface="Times New Roman" pitchFamily="18" charset="0"/>
            </a:endParaRPr>
          </a:p>
        </p:txBody>
      </p:sp>
      <p:sp>
        <p:nvSpPr>
          <p:cNvPr id="24" name="Rectangle 23"/>
          <p:cNvSpPr/>
          <p:nvPr/>
        </p:nvSpPr>
        <p:spPr>
          <a:xfrm>
            <a:off x="457200" y="1905000"/>
            <a:ext cx="7658100" cy="2342616"/>
          </a:xfrm>
          <a:prstGeom prst="rect">
            <a:avLst/>
          </a:prstGeom>
        </p:spPr>
        <p:txBody>
          <a:bodyPr wrap="square" lIns="125401" tIns="62700" rIns="125401" bIns="62700">
            <a:spAutoFit/>
          </a:bodyPr>
          <a:lstStyle/>
          <a:p>
            <a:pPr marL="391878" indent="-391878">
              <a:buFont typeface="Wingdings" pitchFamily="2" charset="2"/>
              <a:buChar char="v"/>
            </a:pPr>
            <a:r>
              <a:rPr lang="en-GB" dirty="0" smtClean="0">
                <a:latin typeface="Times New Roman" pitchFamily="18" charset="0"/>
                <a:cs typeface="Times New Roman" pitchFamily="18" charset="0"/>
              </a:rPr>
              <a:t>Epizootic Ulcerative Syndrome (EUS) is a devastating fish disease caused by the fungus Aphanomyces invadans.</a:t>
            </a:r>
          </a:p>
          <a:p>
            <a:pPr marL="391878" indent="-391878">
              <a:buFont typeface="Wingdings" pitchFamily="2" charset="2"/>
              <a:buChar char="v"/>
            </a:pPr>
            <a:r>
              <a:rPr lang="en-GB" dirty="0" smtClean="0">
                <a:latin typeface="Times New Roman" pitchFamily="18" charset="0"/>
                <a:cs typeface="Times New Roman" pitchFamily="18" charset="0"/>
              </a:rPr>
              <a:t>Fin and Tail Rot is caused by several types of gram-negative bacteria and it will eventually kill the diseased fish and infect all other fish in the aquaculture.</a:t>
            </a:r>
            <a:endParaRPr lang="en-US" dirty="0">
              <a:latin typeface="Times New Roman" pitchFamily="18" charset="0"/>
              <a:cs typeface="Times New Roman" pitchFamily="18" charset="0"/>
            </a:endParaRPr>
          </a:p>
        </p:txBody>
      </p:sp>
      <p:pic>
        <p:nvPicPr>
          <p:cNvPr id="43" name="Picture 4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06891" y="4739639"/>
            <a:ext cx="4457700" cy="2468880"/>
          </a:xfrm>
          <a:prstGeom prst="rect">
            <a:avLst/>
          </a:prstGeom>
        </p:spPr>
      </p:pic>
      <p:pic>
        <p:nvPicPr>
          <p:cNvPr id="44" name="Picture 4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72500" y="1447799"/>
            <a:ext cx="4457700" cy="2103120"/>
          </a:xfrm>
          <a:prstGeom prst="rect">
            <a:avLst/>
          </a:prstGeom>
        </p:spPr>
      </p:pic>
      <p:sp>
        <p:nvSpPr>
          <p:cNvPr id="45" name="Rectangle 44"/>
          <p:cNvSpPr/>
          <p:nvPr/>
        </p:nvSpPr>
        <p:spPr>
          <a:xfrm>
            <a:off x="8752547" y="3819882"/>
            <a:ext cx="4277654" cy="619067"/>
          </a:xfrm>
          <a:prstGeom prst="rect">
            <a:avLst/>
          </a:prstGeom>
        </p:spPr>
        <p:txBody>
          <a:bodyPr wrap="square" lIns="125401" tIns="62700" rIns="125401" bIns="62700">
            <a:spAutoFit/>
          </a:bodyPr>
          <a:lstStyle/>
          <a:p>
            <a:pPr marL="0" marR="0" indent="0" algn="l" defTabSz="1254008" rtl="0" eaLnBrk="1" fontAlgn="auto" latinLnBrk="0" hangingPunct="1">
              <a:lnSpc>
                <a:spcPct val="100000"/>
              </a:lnSpc>
              <a:spcBef>
                <a:spcPts val="0"/>
              </a:spcBef>
              <a:spcAft>
                <a:spcPts val="0"/>
              </a:spcAft>
              <a:buClrTx/>
              <a:buSzTx/>
              <a:buFontTx/>
              <a:buNone/>
              <a:tabLst/>
              <a:defRPr/>
            </a:pPr>
            <a:r>
              <a:rPr lang="en-GB" sz="1600" dirty="0" smtClean="0">
                <a:latin typeface="Times New Roman" pitchFamily="18" charset="0"/>
                <a:cs typeface="Times New Roman" pitchFamily="18" charset="0"/>
              </a:rPr>
              <a:t>Fig</a:t>
            </a:r>
            <a:r>
              <a:rPr lang="en-GB" sz="1600" baseline="0" dirty="0" smtClean="0">
                <a:latin typeface="Times New Roman" pitchFamily="18" charset="0"/>
                <a:cs typeface="Times New Roman" pitchFamily="18" charset="0"/>
              </a:rPr>
              <a:t> 4: Epizootic Ulcerative Syndrome (EUS)</a:t>
            </a:r>
          </a:p>
          <a:p>
            <a:endParaRPr lang="en-US" sz="1600" dirty="0">
              <a:latin typeface="Times New Roman" pitchFamily="18" charset="0"/>
              <a:cs typeface="Times New Roman" pitchFamily="18" charset="0"/>
            </a:endParaRPr>
          </a:p>
        </p:txBody>
      </p:sp>
      <p:sp>
        <p:nvSpPr>
          <p:cNvPr id="46" name="Rectangle 45"/>
          <p:cNvSpPr/>
          <p:nvPr/>
        </p:nvSpPr>
        <p:spPr>
          <a:xfrm>
            <a:off x="9715500" y="7386042"/>
            <a:ext cx="2628900" cy="619067"/>
          </a:xfrm>
          <a:prstGeom prst="rect">
            <a:avLst/>
          </a:prstGeom>
        </p:spPr>
        <p:txBody>
          <a:bodyPr wrap="square" lIns="125401" tIns="62700" rIns="125401" bIns="62700">
            <a:spAutoFit/>
          </a:bodyPr>
          <a:lstStyle/>
          <a:p>
            <a:pPr marL="0" marR="0" indent="0" algn="l" defTabSz="1254008" rtl="0" eaLnBrk="1" fontAlgn="auto" latinLnBrk="0" hangingPunct="1">
              <a:lnSpc>
                <a:spcPct val="100000"/>
              </a:lnSpc>
              <a:spcBef>
                <a:spcPts val="0"/>
              </a:spcBef>
              <a:spcAft>
                <a:spcPts val="0"/>
              </a:spcAft>
              <a:buClrTx/>
              <a:buSzTx/>
              <a:buFontTx/>
              <a:buNone/>
              <a:tabLst/>
              <a:defRPr/>
            </a:pPr>
            <a:r>
              <a:rPr lang="en-GB" sz="1600" dirty="0" smtClean="0">
                <a:latin typeface="Times New Roman" pitchFamily="18" charset="0"/>
                <a:cs typeface="Times New Roman" pitchFamily="18" charset="0"/>
              </a:rPr>
              <a:t>Fig</a:t>
            </a:r>
            <a:r>
              <a:rPr lang="en-GB" sz="1600" baseline="0" dirty="0" smtClean="0">
                <a:latin typeface="Times New Roman" pitchFamily="18" charset="0"/>
                <a:cs typeface="Times New Roman" pitchFamily="18" charset="0"/>
              </a:rPr>
              <a:t> 5: Fin and Tail Rot</a:t>
            </a:r>
          </a:p>
          <a:p>
            <a:endParaRPr 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val="10093753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79" y="7797726"/>
            <a:ext cx="13739081" cy="448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 y="0"/>
            <a:ext cx="13716000" cy="1219200"/>
          </a:xfrm>
          <a:prstGeom prst="rect">
            <a:avLst/>
          </a:prstGeom>
          <a:gradFill flip="none" rotWithShape="1">
            <a:gsLst>
              <a:gs pos="0">
                <a:srgbClr val="51A0FF">
                  <a:alpha val="54902"/>
                </a:srgbClr>
              </a:gs>
              <a:gs pos="12000">
                <a:srgbClr val="21D6E0"/>
              </a:gs>
              <a:gs pos="66000">
                <a:srgbClr val="0087E6"/>
              </a:gs>
              <a:gs pos="100000">
                <a:srgbClr val="005CBF"/>
              </a:gs>
            </a:gsLst>
            <a:lin ang="13500000" scaled="1"/>
            <a:tileRect/>
          </a:gradFill>
          <a:ln w="0"/>
        </p:spPr>
        <p:style>
          <a:lnRef idx="2">
            <a:schemeClr val="accent1">
              <a:shade val="50000"/>
            </a:schemeClr>
          </a:lnRef>
          <a:fillRef idx="1">
            <a:schemeClr val="accent1"/>
          </a:fillRef>
          <a:effectRef idx="0">
            <a:schemeClr val="accent1"/>
          </a:effectRef>
          <a:fontRef idx="minor">
            <a:schemeClr val="lt1"/>
          </a:fontRef>
        </p:style>
        <p:txBody>
          <a:bodyPr lIns="171945" tIns="85971" rIns="171945" bIns="85971" rtlCol="0" anchor="ctr"/>
          <a:lstStyle/>
          <a:p>
            <a:pPr algn="ctr"/>
            <a:endParaRPr lang="en-US" sz="3700" dirty="0">
              <a:latin typeface="Times New Roman" pitchFamily="18" charset="0"/>
              <a:cs typeface="Times New Roman" pitchFamily="18" charset="0"/>
            </a:endParaRPr>
          </a:p>
        </p:txBody>
      </p:sp>
      <p:pic>
        <p:nvPicPr>
          <p:cNvPr id="6" name="Picture 5">
            <a:extLst>
              <a:ext uri="{FF2B5EF4-FFF2-40B4-BE49-F238E27FC236}">
                <a16:creationId xmlns:a16="http://schemas.microsoft.com/office/drawing/2014/main" id="{68933A25-905E-55A6-3ABC-BBA36AF26DEF}"/>
              </a:ext>
            </a:extLst>
          </p:cNvPr>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2191998" y="88743"/>
            <a:ext cx="1600202" cy="1054257"/>
          </a:xfrm>
          <a:prstGeom prst="rect">
            <a:avLst/>
          </a:prstGeom>
        </p:spPr>
      </p:pic>
      <p:sp>
        <p:nvSpPr>
          <p:cNvPr id="42" name="Rectangle 41"/>
          <p:cNvSpPr/>
          <p:nvPr/>
        </p:nvSpPr>
        <p:spPr>
          <a:xfrm>
            <a:off x="13182600" y="7848600"/>
            <a:ext cx="312906" cy="400110"/>
          </a:xfrm>
          <a:prstGeom prst="rect">
            <a:avLst/>
          </a:prstGeom>
        </p:spPr>
        <p:txBody>
          <a:bodyPr wrap="none">
            <a:spAutoFit/>
          </a:bodyPr>
          <a:lstStyle/>
          <a:p>
            <a:r>
              <a:rPr lang="en-GB" sz="2000" b="1" dirty="0">
                <a:solidFill>
                  <a:schemeClr val="bg1"/>
                </a:solidFill>
                <a:latin typeface="Times New Roman" pitchFamily="18" charset="0"/>
                <a:cs typeface="Times New Roman" pitchFamily="18" charset="0"/>
              </a:rPr>
              <a:t>5</a:t>
            </a:r>
            <a:endParaRPr lang="en-US" sz="2000" b="1" dirty="0">
              <a:solidFill>
                <a:schemeClr val="bg1"/>
              </a:solidFill>
              <a:latin typeface="Times New Roman" pitchFamily="18" charset="0"/>
              <a:cs typeface="Times New Roman" pitchFamily="18" charset="0"/>
            </a:endParaRPr>
          </a:p>
        </p:txBody>
      </p:sp>
      <p:sp>
        <p:nvSpPr>
          <p:cNvPr id="7" name="Rectangle 6"/>
          <p:cNvSpPr/>
          <p:nvPr/>
        </p:nvSpPr>
        <p:spPr>
          <a:xfrm>
            <a:off x="152400" y="76200"/>
            <a:ext cx="5600700" cy="880677"/>
          </a:xfrm>
          <a:prstGeom prst="rect">
            <a:avLst/>
          </a:prstGeom>
        </p:spPr>
        <p:txBody>
          <a:bodyPr wrap="square" lIns="125401" tIns="62700" rIns="125401" bIns="62700">
            <a:spAutoFit/>
          </a:bodyPr>
          <a:lstStyle/>
          <a:p>
            <a:r>
              <a:rPr lang="en-GB" sz="4900" b="1" dirty="0" smtClean="0">
                <a:solidFill>
                  <a:schemeClr val="bg1"/>
                </a:solidFill>
                <a:latin typeface="Times New Roman" pitchFamily="18" charset="0"/>
                <a:cs typeface="Times New Roman" pitchFamily="18" charset="0"/>
              </a:rPr>
              <a:t>Related</a:t>
            </a:r>
            <a:r>
              <a:rPr lang="en-GB" sz="4900" b="1" baseline="0" dirty="0" smtClean="0">
                <a:solidFill>
                  <a:schemeClr val="bg1"/>
                </a:solidFill>
                <a:latin typeface="Times New Roman" pitchFamily="18" charset="0"/>
                <a:cs typeface="Times New Roman" pitchFamily="18" charset="0"/>
              </a:rPr>
              <a:t> Work- 1</a:t>
            </a:r>
            <a:endParaRPr lang="en-US" sz="4900" b="1" dirty="0">
              <a:solidFill>
                <a:schemeClr val="bg1"/>
              </a:solidFill>
              <a:latin typeface="Times New Roman" pitchFamily="18" charset="0"/>
              <a:cs typeface="Times New Roman" pitchFamily="18" charset="0"/>
            </a:endParaRP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63" y="1470659"/>
            <a:ext cx="12258675" cy="4732020"/>
          </a:xfrm>
          <a:prstGeom prst="rect">
            <a:avLst/>
          </a:prstGeom>
        </p:spPr>
      </p:pic>
      <p:sp>
        <p:nvSpPr>
          <p:cNvPr id="9" name="Rectangle 8"/>
          <p:cNvSpPr/>
          <p:nvPr/>
        </p:nvSpPr>
        <p:spPr>
          <a:xfrm>
            <a:off x="3238500" y="6477000"/>
            <a:ext cx="8001000" cy="372846"/>
          </a:xfrm>
          <a:prstGeom prst="rect">
            <a:avLst/>
          </a:prstGeom>
        </p:spPr>
        <p:txBody>
          <a:bodyPr wrap="square" lIns="125401" tIns="62700" rIns="125401" bIns="62700">
            <a:spAutoFit/>
          </a:bodyPr>
          <a:lstStyle/>
          <a:p>
            <a:r>
              <a:rPr lang="en-GB" sz="1600" dirty="0" smtClean="0">
                <a:latin typeface="Times New Roman" pitchFamily="18" charset="0"/>
                <a:cs typeface="Times New Roman" pitchFamily="18" charset="0"/>
              </a:rPr>
              <a:t>Fig 6:</a:t>
            </a:r>
            <a:r>
              <a:rPr lang="en-GB" sz="1600" baseline="0" dirty="0" smtClean="0">
                <a:latin typeface="Times New Roman" pitchFamily="18" charset="0"/>
                <a:cs typeface="Times New Roman" pitchFamily="18" charset="0"/>
              </a:rPr>
              <a:t> </a:t>
            </a:r>
            <a:r>
              <a:rPr lang="en-US" sz="1600" b="0" i="0" kern="1200" dirty="0" smtClean="0">
                <a:solidFill>
                  <a:schemeClr val="tx1"/>
                </a:solidFill>
                <a:effectLst/>
                <a:latin typeface="Times New Roman" pitchFamily="18" charset="0"/>
                <a:cs typeface="Times New Roman" pitchFamily="18" charset="0"/>
              </a:rPr>
              <a:t>Architecture of K-NN(K-Nearest Neighbors)</a:t>
            </a:r>
            <a:endParaRPr lang="en-US" sz="1600" dirty="0">
              <a:latin typeface="Times New Roman" pitchFamily="18" charset="0"/>
              <a:cs typeface="Times New Roman" pitchFamily="18" charset="0"/>
            </a:endParaRPr>
          </a:p>
        </p:txBody>
      </p:sp>
      <p:sp>
        <p:nvSpPr>
          <p:cNvPr id="11" name="Rectangle 10"/>
          <p:cNvSpPr/>
          <p:nvPr/>
        </p:nvSpPr>
        <p:spPr>
          <a:xfrm>
            <a:off x="1066799" y="6837401"/>
            <a:ext cx="11844338" cy="911455"/>
          </a:xfrm>
          <a:prstGeom prst="rect">
            <a:avLst/>
          </a:prstGeom>
        </p:spPr>
        <p:txBody>
          <a:bodyPr wrap="square" lIns="125401" tIns="62700" rIns="125401" bIns="62700">
            <a:spAutoFit/>
          </a:bodyPr>
          <a:lstStyle/>
          <a:p>
            <a:pPr lvl="0"/>
            <a:r>
              <a:rPr lang="en-GB" sz="1900" dirty="0" smtClean="0">
                <a:solidFill>
                  <a:schemeClr val="tx2"/>
                </a:solidFill>
                <a:latin typeface="Times New Roman" pitchFamily="18" charset="0"/>
                <a:cs typeface="Times New Roman" pitchFamily="18" charset="0"/>
              </a:rPr>
              <a:t>Reference</a:t>
            </a:r>
            <a:r>
              <a:rPr lang="en-GB" sz="1600" dirty="0" smtClean="0">
                <a:latin typeface="Times New Roman" pitchFamily="18" charset="0"/>
                <a:cs typeface="Times New Roman" pitchFamily="18" charset="0"/>
              </a:rPr>
              <a:t> :</a:t>
            </a:r>
            <a:r>
              <a:rPr lang="en-US" sz="1600" kern="1200" dirty="0" smtClean="0">
                <a:solidFill>
                  <a:schemeClr val="tx1"/>
                </a:solidFill>
                <a:effectLst/>
                <a:latin typeface="Times New Roman" pitchFamily="18" charset="0"/>
                <a:cs typeface="Times New Roman" pitchFamily="18" charset="0"/>
              </a:rPr>
              <a:t>Image Processing Techniques for Identification of Fish Disease.</a:t>
            </a:r>
            <a:r>
              <a:rPr lang="en-US" sz="1600" kern="1200" baseline="0" dirty="0" smtClean="0">
                <a:solidFill>
                  <a:schemeClr val="tx1"/>
                </a:solidFill>
                <a:effectLst/>
                <a:latin typeface="Times New Roman" pitchFamily="18" charset="0"/>
                <a:cs typeface="Times New Roman" pitchFamily="18" charset="0"/>
              </a:rPr>
              <a:t> </a:t>
            </a:r>
            <a:r>
              <a:rPr lang="en-US" sz="1600" kern="1200" dirty="0" smtClean="0">
                <a:solidFill>
                  <a:schemeClr val="tx1"/>
                </a:solidFill>
                <a:effectLst/>
                <a:latin typeface="Times New Roman" pitchFamily="18" charset="0"/>
                <a:cs typeface="Times New Roman" pitchFamily="18" charset="0"/>
              </a:rPr>
              <a:t>National Bureau of Fish Genetic Resources (NBFGR,</a:t>
            </a:r>
            <a:r>
              <a:rPr lang="en-US" sz="1600" kern="1200" baseline="0" dirty="0" smtClean="0">
                <a:solidFill>
                  <a:schemeClr val="tx1"/>
                </a:solidFill>
                <a:effectLst/>
                <a:latin typeface="Times New Roman" pitchFamily="18" charset="0"/>
                <a:cs typeface="Times New Roman" pitchFamily="18" charset="0"/>
              </a:rPr>
              <a:t> </a:t>
            </a:r>
            <a:r>
              <a:rPr lang="en-US" sz="1600" kern="1200" dirty="0" smtClean="0">
                <a:solidFill>
                  <a:schemeClr val="tx1"/>
                </a:solidFill>
                <a:effectLst/>
                <a:latin typeface="Times New Roman" pitchFamily="18" charset="0"/>
                <a:cs typeface="Times New Roman" pitchFamily="18" charset="0"/>
              </a:rPr>
              <a:t>Lucknow) and ICAR-Central Inland Fisheries Research Institute (CIFRI), Kolkata. Thanks to Dr. A.K Sahoo(CIFRI, Kolkata) and Dr .P.K Pradhan (NBFGR,Lucknow), 2018.</a:t>
            </a:r>
            <a:r>
              <a:rPr lang="en-GB" sz="1600" dirty="0" smtClean="0">
                <a:latin typeface="Times New Roman" pitchFamily="18" charset="0"/>
                <a:cs typeface="Times New Roman" pitchFamily="18" charset="0"/>
              </a:rPr>
              <a:t> </a:t>
            </a:r>
            <a:r>
              <a:rPr lang="en-GB" sz="1600" baseline="0" dirty="0" smtClean="0">
                <a:latin typeface="Times New Roman" pitchFamily="18" charset="0"/>
                <a:cs typeface="Times New Roman" pitchFamily="18" charset="0"/>
              </a:rPr>
              <a:t> </a:t>
            </a:r>
            <a:endParaRPr 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val="4523877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79" y="7797726"/>
            <a:ext cx="13739081" cy="448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 y="0"/>
            <a:ext cx="13716000" cy="1219200"/>
          </a:xfrm>
          <a:prstGeom prst="rect">
            <a:avLst/>
          </a:prstGeom>
          <a:gradFill flip="none" rotWithShape="1">
            <a:gsLst>
              <a:gs pos="0">
                <a:srgbClr val="51A0FF">
                  <a:alpha val="54902"/>
                </a:srgbClr>
              </a:gs>
              <a:gs pos="12000">
                <a:srgbClr val="21D6E0"/>
              </a:gs>
              <a:gs pos="66000">
                <a:srgbClr val="0087E6"/>
              </a:gs>
              <a:gs pos="100000">
                <a:srgbClr val="005CBF"/>
              </a:gs>
            </a:gsLst>
            <a:lin ang="13500000" scaled="1"/>
            <a:tileRect/>
          </a:gradFill>
          <a:ln w="0"/>
        </p:spPr>
        <p:style>
          <a:lnRef idx="2">
            <a:schemeClr val="accent1">
              <a:shade val="50000"/>
            </a:schemeClr>
          </a:lnRef>
          <a:fillRef idx="1">
            <a:schemeClr val="accent1"/>
          </a:fillRef>
          <a:effectRef idx="0">
            <a:schemeClr val="accent1"/>
          </a:effectRef>
          <a:fontRef idx="minor">
            <a:schemeClr val="lt1"/>
          </a:fontRef>
        </p:style>
        <p:txBody>
          <a:bodyPr lIns="171945" tIns="85971" rIns="171945" bIns="85971" rtlCol="0" anchor="ctr"/>
          <a:lstStyle/>
          <a:p>
            <a:pPr algn="ctr"/>
            <a:endParaRPr lang="en-US" sz="3700" dirty="0">
              <a:latin typeface="Times New Roman" pitchFamily="18" charset="0"/>
              <a:cs typeface="Times New Roman" pitchFamily="18" charset="0"/>
            </a:endParaRPr>
          </a:p>
        </p:txBody>
      </p:sp>
      <p:pic>
        <p:nvPicPr>
          <p:cNvPr id="6" name="Picture 5">
            <a:extLst>
              <a:ext uri="{FF2B5EF4-FFF2-40B4-BE49-F238E27FC236}">
                <a16:creationId xmlns:a16="http://schemas.microsoft.com/office/drawing/2014/main" id="{68933A25-905E-55A6-3ABC-BBA36AF26DEF}"/>
              </a:ext>
            </a:extLst>
          </p:cNvPr>
          <p:cNvPicPr>
            <a:picLocks noChangeAspect="1"/>
          </p:cNvPicPr>
          <p:nvPr/>
        </p:nvPicPr>
        <p:blipFill>
          <a:blip r:embed="rId4" cstate="print">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12191998" y="88743"/>
            <a:ext cx="1600202" cy="1054257"/>
          </a:xfrm>
          <a:prstGeom prst="rect">
            <a:avLst/>
          </a:prstGeom>
        </p:spPr>
      </p:pic>
      <p:sp>
        <p:nvSpPr>
          <p:cNvPr id="42" name="Rectangle 41"/>
          <p:cNvSpPr/>
          <p:nvPr/>
        </p:nvSpPr>
        <p:spPr>
          <a:xfrm>
            <a:off x="13182600" y="7848600"/>
            <a:ext cx="312906" cy="400110"/>
          </a:xfrm>
          <a:prstGeom prst="rect">
            <a:avLst/>
          </a:prstGeom>
        </p:spPr>
        <p:txBody>
          <a:bodyPr wrap="none">
            <a:spAutoFit/>
          </a:bodyPr>
          <a:lstStyle/>
          <a:p>
            <a:r>
              <a:rPr lang="en-GB" sz="2000" b="1" dirty="0">
                <a:solidFill>
                  <a:schemeClr val="bg1"/>
                </a:solidFill>
                <a:latin typeface="Times New Roman" pitchFamily="18" charset="0"/>
                <a:cs typeface="Times New Roman" pitchFamily="18" charset="0"/>
              </a:rPr>
              <a:t>6</a:t>
            </a:r>
            <a:endParaRPr lang="en-US" sz="2000" b="1" dirty="0">
              <a:solidFill>
                <a:schemeClr val="bg1"/>
              </a:solidFill>
              <a:latin typeface="Times New Roman" pitchFamily="18" charset="0"/>
              <a:cs typeface="Times New Roman" pitchFamily="18" charset="0"/>
            </a:endParaRPr>
          </a:p>
        </p:txBody>
      </p:sp>
      <p:sp>
        <p:nvSpPr>
          <p:cNvPr id="7" name="Rectangle 6"/>
          <p:cNvSpPr/>
          <p:nvPr/>
        </p:nvSpPr>
        <p:spPr>
          <a:xfrm>
            <a:off x="76200" y="109923"/>
            <a:ext cx="5600700" cy="880677"/>
          </a:xfrm>
          <a:prstGeom prst="rect">
            <a:avLst/>
          </a:prstGeom>
        </p:spPr>
        <p:txBody>
          <a:bodyPr wrap="square" lIns="125401" tIns="62700" rIns="125401" bIns="62700">
            <a:spAutoFit/>
          </a:bodyPr>
          <a:lstStyle/>
          <a:p>
            <a:r>
              <a:rPr lang="en-GB" sz="4900" b="1" dirty="0" smtClean="0">
                <a:solidFill>
                  <a:schemeClr val="bg1"/>
                </a:solidFill>
                <a:latin typeface="Times New Roman" pitchFamily="18" charset="0"/>
                <a:cs typeface="Times New Roman" pitchFamily="18" charset="0"/>
              </a:rPr>
              <a:t>Related</a:t>
            </a:r>
            <a:r>
              <a:rPr lang="en-GB" sz="4900" b="1" baseline="0" dirty="0" smtClean="0">
                <a:solidFill>
                  <a:schemeClr val="bg1"/>
                </a:solidFill>
                <a:latin typeface="Times New Roman" pitchFamily="18" charset="0"/>
                <a:cs typeface="Times New Roman" pitchFamily="18" charset="0"/>
              </a:rPr>
              <a:t> Work- 2</a:t>
            </a:r>
            <a:endParaRPr lang="en-US" sz="4900" b="1" dirty="0">
              <a:solidFill>
                <a:schemeClr val="bg1"/>
              </a:solidFill>
              <a:latin typeface="Times New Roman" pitchFamily="18" charset="0"/>
              <a:cs typeface="Times New Roman" pitchFamily="18" charset="0"/>
            </a:endParaRPr>
          </a:p>
        </p:txBody>
      </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400" y="1356360"/>
            <a:ext cx="10972800" cy="4480560"/>
          </a:xfrm>
          <a:prstGeom prst="rect">
            <a:avLst/>
          </a:prstGeom>
        </p:spPr>
      </p:pic>
      <p:sp>
        <p:nvSpPr>
          <p:cNvPr id="9" name="Rectangle 8"/>
          <p:cNvSpPr/>
          <p:nvPr/>
        </p:nvSpPr>
        <p:spPr>
          <a:xfrm>
            <a:off x="4381500" y="5928360"/>
            <a:ext cx="7086600" cy="372846"/>
          </a:xfrm>
          <a:prstGeom prst="rect">
            <a:avLst/>
          </a:prstGeom>
        </p:spPr>
        <p:txBody>
          <a:bodyPr wrap="square" lIns="125401" tIns="62700" rIns="125401" bIns="62700">
            <a:spAutoFit/>
          </a:bodyPr>
          <a:lstStyle/>
          <a:p>
            <a:r>
              <a:rPr lang="en-GB" sz="1600" dirty="0" smtClean="0">
                <a:latin typeface="Times New Roman" pitchFamily="18" charset="0"/>
                <a:cs typeface="Times New Roman" pitchFamily="18" charset="0"/>
              </a:rPr>
              <a:t>Fig 7: </a:t>
            </a:r>
            <a:r>
              <a:rPr lang="en-US" sz="1600" b="0" i="0" kern="1200" dirty="0" smtClean="0">
                <a:solidFill>
                  <a:schemeClr val="tx1"/>
                </a:solidFill>
                <a:effectLst/>
                <a:latin typeface="Times New Roman" pitchFamily="18" charset="0"/>
                <a:cs typeface="Times New Roman" pitchFamily="18" charset="0"/>
              </a:rPr>
              <a:t>Architecture of K-Means Clustering</a:t>
            </a:r>
            <a:r>
              <a:rPr lang="en-GB" sz="1600" baseline="0" dirty="0" smtClean="0">
                <a:latin typeface="Times New Roman" pitchFamily="18" charset="0"/>
                <a:cs typeface="Times New Roman" pitchFamily="18" charset="0"/>
              </a:rPr>
              <a:t> </a:t>
            </a:r>
            <a:endParaRPr lang="en-US" sz="1600" dirty="0">
              <a:latin typeface="Times New Roman" pitchFamily="18" charset="0"/>
              <a:cs typeface="Times New Roman" pitchFamily="18" charset="0"/>
            </a:endParaRPr>
          </a:p>
        </p:txBody>
      </p:sp>
      <p:sp>
        <p:nvSpPr>
          <p:cNvPr id="10" name="Rectangle 9"/>
          <p:cNvSpPr/>
          <p:nvPr/>
        </p:nvSpPr>
        <p:spPr>
          <a:xfrm>
            <a:off x="1066800" y="6739932"/>
            <a:ext cx="11844338" cy="619067"/>
          </a:xfrm>
          <a:prstGeom prst="rect">
            <a:avLst/>
          </a:prstGeom>
        </p:spPr>
        <p:txBody>
          <a:bodyPr wrap="square" lIns="125401" tIns="62700" rIns="125401" bIns="62700">
            <a:spAutoFit/>
          </a:bodyPr>
          <a:lstStyle/>
          <a:p>
            <a:pPr lvl="0"/>
            <a:r>
              <a:rPr lang="en-GB" sz="1600" dirty="0" smtClean="0">
                <a:solidFill>
                  <a:schemeClr val="tx2"/>
                </a:solidFill>
                <a:latin typeface="Times New Roman" pitchFamily="18" charset="0"/>
                <a:cs typeface="Times New Roman" pitchFamily="18" charset="0"/>
              </a:rPr>
              <a:t>Reference</a:t>
            </a:r>
            <a:r>
              <a:rPr lang="en-GB" sz="1600" dirty="0" smtClean="0">
                <a:latin typeface="Times New Roman" pitchFamily="18" charset="0"/>
                <a:cs typeface="Times New Roman" pitchFamily="18" charset="0"/>
              </a:rPr>
              <a:t> :</a:t>
            </a:r>
            <a:r>
              <a:rPr lang="en-US" sz="1600" kern="1200" dirty="0" smtClean="0">
                <a:solidFill>
                  <a:schemeClr val="tx1"/>
                </a:solidFill>
                <a:effectLst/>
                <a:latin typeface="Times New Roman" pitchFamily="18" charset="0"/>
                <a:cs typeface="Times New Roman" pitchFamily="18" charset="0"/>
              </a:rPr>
              <a:t>An in-depth automated approach for fish disease recognition.</a:t>
            </a:r>
            <a:r>
              <a:rPr lang="en-US" sz="1600" kern="1200" baseline="0" dirty="0" smtClean="0">
                <a:solidFill>
                  <a:schemeClr val="tx1"/>
                </a:solidFill>
                <a:effectLst/>
                <a:latin typeface="Times New Roman" pitchFamily="18" charset="0"/>
                <a:cs typeface="Times New Roman" pitchFamily="18" charset="0"/>
              </a:rPr>
              <a:t>   </a:t>
            </a:r>
            <a:r>
              <a:rPr lang="en-US" sz="1600" kern="1200" dirty="0" smtClean="0">
                <a:solidFill>
                  <a:schemeClr val="tx1"/>
                </a:solidFill>
                <a:effectLst/>
                <a:latin typeface="Times New Roman" pitchFamily="18" charset="0"/>
                <a:cs typeface="Times New Roman" pitchFamily="18" charset="0"/>
              </a:rPr>
              <a:t>Md. Jueal Mia </a:t>
            </a:r>
            <a:r>
              <a:rPr lang="en-US" sz="1600" kern="1200" baseline="30000" dirty="0" smtClean="0">
                <a:solidFill>
                  <a:schemeClr val="tx1"/>
                </a:solidFill>
                <a:effectLst/>
                <a:latin typeface="Times New Roman" pitchFamily="18" charset="0"/>
                <a:cs typeface="Times New Roman" pitchFamily="18" charset="0"/>
              </a:rPr>
              <a:t>a</a:t>
            </a:r>
            <a:r>
              <a:rPr lang="en-US" sz="1600" kern="1200" dirty="0" smtClean="0">
                <a:solidFill>
                  <a:schemeClr val="tx1"/>
                </a:solidFill>
                <a:effectLst/>
                <a:latin typeface="Times New Roman" pitchFamily="18" charset="0"/>
                <a:cs typeface="Times New Roman" pitchFamily="18" charset="0"/>
              </a:rPr>
              <a:t>, Rafat Bin Mahmud </a:t>
            </a:r>
            <a:r>
              <a:rPr lang="en-US" sz="1600" kern="1200" baseline="30000" dirty="0" smtClean="0">
                <a:solidFill>
                  <a:schemeClr val="tx1"/>
                </a:solidFill>
                <a:effectLst/>
                <a:latin typeface="Times New Roman" pitchFamily="18" charset="0"/>
                <a:cs typeface="Times New Roman" pitchFamily="18" charset="0"/>
              </a:rPr>
              <a:t>a</a:t>
            </a:r>
            <a:r>
              <a:rPr lang="en-US" sz="1600" kern="1200" dirty="0" smtClean="0">
                <a:solidFill>
                  <a:schemeClr val="tx1"/>
                </a:solidFill>
                <a:effectLst/>
                <a:latin typeface="Times New Roman" pitchFamily="18" charset="0"/>
                <a:cs typeface="Times New Roman" pitchFamily="18" charset="0"/>
              </a:rPr>
              <a:t>, Md. Safein Sadad </a:t>
            </a:r>
            <a:r>
              <a:rPr lang="en-US" sz="1600" kern="1200" baseline="30000" dirty="0" smtClean="0">
                <a:solidFill>
                  <a:schemeClr val="tx1"/>
                </a:solidFill>
                <a:effectLst/>
                <a:latin typeface="Times New Roman" pitchFamily="18" charset="0"/>
                <a:cs typeface="Times New Roman" pitchFamily="18" charset="0"/>
              </a:rPr>
              <a:t>a</a:t>
            </a:r>
            <a:r>
              <a:rPr lang="en-US" sz="1600" kern="1200" dirty="0" smtClean="0">
                <a:solidFill>
                  <a:schemeClr val="tx1"/>
                </a:solidFill>
                <a:effectLst/>
                <a:latin typeface="Times New Roman" pitchFamily="18" charset="0"/>
                <a:cs typeface="Times New Roman" pitchFamily="18" charset="0"/>
              </a:rPr>
              <a:t>, Hafiz Al Asad </a:t>
            </a:r>
            <a:r>
              <a:rPr lang="en-US" sz="1600" kern="1200" baseline="30000" dirty="0" smtClean="0">
                <a:solidFill>
                  <a:schemeClr val="tx1"/>
                </a:solidFill>
                <a:effectLst/>
                <a:latin typeface="Times New Roman" pitchFamily="18" charset="0"/>
                <a:cs typeface="Times New Roman" pitchFamily="18" charset="0"/>
              </a:rPr>
              <a:t>a</a:t>
            </a:r>
            <a:r>
              <a:rPr lang="en-US" sz="1600" kern="1200" dirty="0" smtClean="0">
                <a:solidFill>
                  <a:schemeClr val="tx1"/>
                </a:solidFill>
                <a:effectLst/>
                <a:latin typeface="Times New Roman" pitchFamily="18" charset="0"/>
                <a:cs typeface="Times New Roman" pitchFamily="18" charset="0"/>
              </a:rPr>
              <a:t>, Rafat Hossain </a:t>
            </a:r>
            <a:r>
              <a:rPr lang="en-US" sz="1600" kern="1200" baseline="30000" dirty="0" smtClean="0">
                <a:solidFill>
                  <a:schemeClr val="tx1"/>
                </a:solidFill>
                <a:effectLst/>
                <a:latin typeface="Times New Roman" pitchFamily="18" charset="0"/>
                <a:cs typeface="Times New Roman" pitchFamily="18" charset="0"/>
              </a:rPr>
              <a:t>b</a:t>
            </a:r>
            <a:r>
              <a:rPr lang="en-US" sz="1600" kern="1200" dirty="0" smtClean="0">
                <a:solidFill>
                  <a:schemeClr val="tx1"/>
                </a:solidFill>
                <a:effectLst/>
                <a:latin typeface="Times New Roman" pitchFamily="18" charset="0"/>
                <a:cs typeface="Times New Roman" pitchFamily="18" charset="0"/>
              </a:rPr>
              <a:t>  , December 2019.</a:t>
            </a:r>
          </a:p>
        </p:txBody>
      </p:sp>
    </p:spTree>
    <p:extLst>
      <p:ext uri="{BB962C8B-B14F-4D97-AF65-F5344CB8AC3E}">
        <p14:creationId xmlns:p14="http://schemas.microsoft.com/office/powerpoint/2010/main" val="17225942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79" y="7797726"/>
            <a:ext cx="13739081" cy="448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 y="0"/>
            <a:ext cx="13716000" cy="1219200"/>
          </a:xfrm>
          <a:prstGeom prst="rect">
            <a:avLst/>
          </a:prstGeom>
          <a:gradFill flip="none" rotWithShape="1">
            <a:gsLst>
              <a:gs pos="0">
                <a:srgbClr val="51A0FF">
                  <a:alpha val="54902"/>
                </a:srgbClr>
              </a:gs>
              <a:gs pos="12000">
                <a:srgbClr val="21D6E0"/>
              </a:gs>
              <a:gs pos="66000">
                <a:srgbClr val="0087E6"/>
              </a:gs>
              <a:gs pos="100000">
                <a:srgbClr val="005CBF"/>
              </a:gs>
            </a:gsLst>
            <a:lin ang="13500000" scaled="1"/>
            <a:tileRect/>
          </a:gradFill>
          <a:ln w="0"/>
        </p:spPr>
        <p:style>
          <a:lnRef idx="2">
            <a:schemeClr val="accent1">
              <a:shade val="50000"/>
            </a:schemeClr>
          </a:lnRef>
          <a:fillRef idx="1">
            <a:schemeClr val="accent1"/>
          </a:fillRef>
          <a:effectRef idx="0">
            <a:schemeClr val="accent1"/>
          </a:effectRef>
          <a:fontRef idx="minor">
            <a:schemeClr val="lt1"/>
          </a:fontRef>
        </p:style>
        <p:txBody>
          <a:bodyPr lIns="171945" tIns="85971" rIns="171945" bIns="85971" rtlCol="0" anchor="ctr"/>
          <a:lstStyle/>
          <a:p>
            <a:pPr algn="ctr"/>
            <a:endParaRPr lang="en-US" sz="3700" dirty="0">
              <a:latin typeface="Times New Roman" pitchFamily="18" charset="0"/>
              <a:cs typeface="Times New Roman" pitchFamily="18" charset="0"/>
            </a:endParaRPr>
          </a:p>
        </p:txBody>
      </p:sp>
      <p:pic>
        <p:nvPicPr>
          <p:cNvPr id="6" name="Picture 5">
            <a:extLst>
              <a:ext uri="{FF2B5EF4-FFF2-40B4-BE49-F238E27FC236}">
                <a16:creationId xmlns:a16="http://schemas.microsoft.com/office/drawing/2014/main" id="{68933A25-905E-55A6-3ABC-BBA36AF26DEF}"/>
              </a:ext>
            </a:extLst>
          </p:cNvPr>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2191998" y="88743"/>
            <a:ext cx="1600202" cy="1054257"/>
          </a:xfrm>
          <a:prstGeom prst="rect">
            <a:avLst/>
          </a:prstGeom>
        </p:spPr>
      </p:pic>
      <p:sp>
        <p:nvSpPr>
          <p:cNvPr id="42" name="Rectangle 41"/>
          <p:cNvSpPr/>
          <p:nvPr/>
        </p:nvSpPr>
        <p:spPr>
          <a:xfrm>
            <a:off x="13182600" y="7848600"/>
            <a:ext cx="312906" cy="400110"/>
          </a:xfrm>
          <a:prstGeom prst="rect">
            <a:avLst/>
          </a:prstGeom>
        </p:spPr>
        <p:txBody>
          <a:bodyPr wrap="none">
            <a:spAutoFit/>
          </a:bodyPr>
          <a:lstStyle/>
          <a:p>
            <a:r>
              <a:rPr lang="en-GB" sz="2000" b="1" dirty="0">
                <a:solidFill>
                  <a:schemeClr val="bg1"/>
                </a:solidFill>
                <a:latin typeface="Times New Roman" pitchFamily="18" charset="0"/>
                <a:cs typeface="Times New Roman" pitchFamily="18" charset="0"/>
              </a:rPr>
              <a:t>7</a:t>
            </a:r>
            <a:endParaRPr lang="en-US" sz="2000" b="1" dirty="0">
              <a:solidFill>
                <a:schemeClr val="bg1"/>
              </a:solidFill>
              <a:latin typeface="Times New Roman" pitchFamily="18" charset="0"/>
              <a:cs typeface="Times New Roman" pitchFamily="18" charset="0"/>
            </a:endParaRPr>
          </a:p>
        </p:txBody>
      </p:sp>
      <p:sp>
        <p:nvSpPr>
          <p:cNvPr id="7" name="Rectangle 6"/>
          <p:cNvSpPr/>
          <p:nvPr/>
        </p:nvSpPr>
        <p:spPr>
          <a:xfrm>
            <a:off x="152400" y="99047"/>
            <a:ext cx="5600700" cy="880677"/>
          </a:xfrm>
          <a:prstGeom prst="rect">
            <a:avLst/>
          </a:prstGeom>
        </p:spPr>
        <p:txBody>
          <a:bodyPr wrap="square" lIns="125401" tIns="62700" rIns="125401" bIns="62700">
            <a:spAutoFit/>
          </a:bodyPr>
          <a:lstStyle/>
          <a:p>
            <a:r>
              <a:rPr lang="en-GB" sz="4900" b="1" dirty="0" smtClean="0">
                <a:solidFill>
                  <a:schemeClr val="bg1"/>
                </a:solidFill>
                <a:latin typeface="Times New Roman" pitchFamily="18" charset="0"/>
                <a:cs typeface="Times New Roman" pitchFamily="18" charset="0"/>
              </a:rPr>
              <a:t>Related</a:t>
            </a:r>
            <a:r>
              <a:rPr lang="en-GB" sz="4900" b="1" baseline="0" dirty="0" smtClean="0">
                <a:solidFill>
                  <a:schemeClr val="bg1"/>
                </a:solidFill>
                <a:latin typeface="Times New Roman" pitchFamily="18" charset="0"/>
                <a:cs typeface="Times New Roman" pitchFamily="18" charset="0"/>
              </a:rPr>
              <a:t> Work- 3</a:t>
            </a:r>
            <a:endParaRPr lang="en-US" sz="4900" b="1" dirty="0">
              <a:solidFill>
                <a:schemeClr val="bg1"/>
              </a:solidFill>
              <a:latin typeface="Times New Roman" pitchFamily="18" charset="0"/>
              <a:cs typeface="Times New Roman" pitchFamily="18" charset="0"/>
            </a:endParaRP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75231" y="1184996"/>
            <a:ext cx="2173506" cy="4475209"/>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6056" y="2001623"/>
            <a:ext cx="9272588" cy="3097530"/>
          </a:xfrm>
          <a:prstGeom prst="rect">
            <a:avLst/>
          </a:prstGeom>
        </p:spPr>
      </p:pic>
      <p:sp>
        <p:nvSpPr>
          <p:cNvPr id="10" name="Rectangle 9"/>
          <p:cNvSpPr/>
          <p:nvPr/>
        </p:nvSpPr>
        <p:spPr>
          <a:xfrm>
            <a:off x="1066799" y="6508490"/>
            <a:ext cx="11844338" cy="865288"/>
          </a:xfrm>
          <a:prstGeom prst="rect">
            <a:avLst/>
          </a:prstGeom>
        </p:spPr>
        <p:txBody>
          <a:bodyPr wrap="square" lIns="125401" tIns="62700" rIns="125401" bIns="62700">
            <a:spAutoFit/>
          </a:bodyPr>
          <a:lstStyle/>
          <a:p>
            <a:pPr lvl="0"/>
            <a:r>
              <a:rPr lang="en-GB" sz="1600" dirty="0" smtClean="0">
                <a:solidFill>
                  <a:schemeClr val="tx2"/>
                </a:solidFill>
                <a:latin typeface="Times New Roman" pitchFamily="18" charset="0"/>
                <a:cs typeface="Times New Roman" pitchFamily="18" charset="0"/>
              </a:rPr>
              <a:t>Reference</a:t>
            </a:r>
            <a:r>
              <a:rPr lang="en-GB" sz="1600" dirty="0" smtClean="0">
                <a:latin typeface="Times New Roman" pitchFamily="18" charset="0"/>
                <a:cs typeface="Times New Roman" pitchFamily="18" charset="0"/>
              </a:rPr>
              <a:t> :</a:t>
            </a:r>
            <a:r>
              <a:rPr lang="en-US" sz="1600" kern="1200" dirty="0" smtClean="0">
                <a:solidFill>
                  <a:schemeClr val="tx1"/>
                </a:solidFill>
                <a:effectLst/>
                <a:latin typeface="Times New Roman" pitchFamily="18" charset="0"/>
                <a:cs typeface="Times New Roman" pitchFamily="18" charset="0"/>
              </a:rPr>
              <a:t>FISH DISEASE DETECTION OF EPIZOOTIC ULCERATIVE SYNDROME USING DEEP LEARNING IMAGE PROCESSING TECHNIQUE.</a:t>
            </a:r>
            <a:r>
              <a:rPr lang="en-US" sz="1600" kern="1200" baseline="0" dirty="0" smtClean="0">
                <a:solidFill>
                  <a:schemeClr val="tx1"/>
                </a:solidFill>
                <a:effectLst/>
                <a:latin typeface="Times New Roman" pitchFamily="18" charset="0"/>
                <a:cs typeface="Times New Roman" pitchFamily="18" charset="0"/>
              </a:rPr>
              <a:t> </a:t>
            </a:r>
            <a:r>
              <a:rPr lang="en-US" sz="1600" kern="1200" dirty="0" smtClean="0">
                <a:solidFill>
                  <a:schemeClr val="tx1"/>
                </a:solidFill>
                <a:effectLst/>
                <a:latin typeface="Times New Roman" pitchFamily="18" charset="0"/>
                <a:cs typeface="Times New Roman" pitchFamily="18" charset="0"/>
              </a:rPr>
              <a:t>Proceedings of the 9th International Conference on Fisheries and Aquaculture, Vol. 8, Issue 1, 2023, pp. 23-34 Copyright © 2023 Author(s)ISSN 2386-1282.</a:t>
            </a:r>
          </a:p>
        </p:txBody>
      </p:sp>
      <p:sp>
        <p:nvSpPr>
          <p:cNvPr id="11" name="Rectangle 10"/>
          <p:cNvSpPr/>
          <p:nvPr/>
        </p:nvSpPr>
        <p:spPr>
          <a:xfrm>
            <a:off x="4324350" y="5311127"/>
            <a:ext cx="3371850" cy="372846"/>
          </a:xfrm>
          <a:prstGeom prst="rect">
            <a:avLst/>
          </a:prstGeom>
        </p:spPr>
        <p:txBody>
          <a:bodyPr wrap="square" lIns="125401" tIns="62700" rIns="125401" bIns="62700">
            <a:spAutoFit/>
          </a:bodyPr>
          <a:lstStyle/>
          <a:p>
            <a:r>
              <a:rPr lang="en-GB" sz="1600" dirty="0" smtClean="0">
                <a:latin typeface="Times New Roman" pitchFamily="18" charset="0"/>
                <a:cs typeface="Times New Roman" pitchFamily="18" charset="0"/>
              </a:rPr>
              <a:t>Fig 8:</a:t>
            </a:r>
            <a:r>
              <a:rPr lang="en-GB" sz="1600" baseline="0" dirty="0" smtClean="0">
                <a:latin typeface="Times New Roman" pitchFamily="18" charset="0"/>
                <a:cs typeface="Times New Roman" pitchFamily="18" charset="0"/>
              </a:rPr>
              <a:t> </a:t>
            </a:r>
            <a:r>
              <a:rPr lang="en-US" sz="1600" b="0" i="0" kern="1200" dirty="0" smtClean="0">
                <a:solidFill>
                  <a:schemeClr val="tx1"/>
                </a:solidFill>
                <a:effectLst/>
                <a:latin typeface="Times New Roman" pitchFamily="18" charset="0"/>
                <a:cs typeface="Times New Roman" pitchFamily="18" charset="0"/>
              </a:rPr>
              <a:t>Architecture of CNN </a:t>
            </a:r>
            <a:endParaRPr lang="en-US" sz="1600" dirty="0">
              <a:latin typeface="Times New Roman" pitchFamily="18" charset="0"/>
              <a:cs typeface="Times New Roman" pitchFamily="18" charset="0"/>
            </a:endParaRPr>
          </a:p>
        </p:txBody>
      </p:sp>
      <p:sp>
        <p:nvSpPr>
          <p:cNvPr id="12" name="Rectangle 11"/>
          <p:cNvSpPr/>
          <p:nvPr/>
        </p:nvSpPr>
        <p:spPr>
          <a:xfrm>
            <a:off x="10782300" y="5768327"/>
            <a:ext cx="2171700" cy="372846"/>
          </a:xfrm>
          <a:prstGeom prst="rect">
            <a:avLst/>
          </a:prstGeom>
        </p:spPr>
        <p:txBody>
          <a:bodyPr wrap="square" lIns="125401" tIns="62700" rIns="125401" bIns="62700">
            <a:spAutoFit/>
          </a:bodyPr>
          <a:lstStyle/>
          <a:p>
            <a:r>
              <a:rPr lang="en-GB" sz="1600" dirty="0" smtClean="0">
                <a:latin typeface="Times New Roman" pitchFamily="18" charset="0"/>
                <a:cs typeface="Times New Roman" pitchFamily="18" charset="0"/>
              </a:rPr>
              <a:t>Fig 9:</a:t>
            </a:r>
            <a:r>
              <a:rPr lang="en-GB" sz="1600" baseline="0" dirty="0" smtClean="0">
                <a:latin typeface="Times New Roman" pitchFamily="18" charset="0"/>
                <a:cs typeface="Times New Roman" pitchFamily="18" charset="0"/>
              </a:rPr>
              <a:t>  Flowchart</a:t>
            </a:r>
            <a:endParaRPr 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val="41039437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79" y="7797726"/>
            <a:ext cx="13739081" cy="448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 y="0"/>
            <a:ext cx="13716000" cy="1219200"/>
          </a:xfrm>
          <a:prstGeom prst="rect">
            <a:avLst/>
          </a:prstGeom>
          <a:gradFill flip="none" rotWithShape="1">
            <a:gsLst>
              <a:gs pos="0">
                <a:srgbClr val="51A0FF">
                  <a:alpha val="54902"/>
                </a:srgbClr>
              </a:gs>
              <a:gs pos="12000">
                <a:srgbClr val="21D6E0"/>
              </a:gs>
              <a:gs pos="66000">
                <a:srgbClr val="0087E6"/>
              </a:gs>
              <a:gs pos="100000">
                <a:srgbClr val="005CBF"/>
              </a:gs>
            </a:gsLst>
            <a:lin ang="13500000" scaled="1"/>
            <a:tileRect/>
          </a:gradFill>
          <a:ln w="0"/>
        </p:spPr>
        <p:style>
          <a:lnRef idx="2">
            <a:schemeClr val="accent1">
              <a:shade val="50000"/>
            </a:schemeClr>
          </a:lnRef>
          <a:fillRef idx="1">
            <a:schemeClr val="accent1"/>
          </a:fillRef>
          <a:effectRef idx="0">
            <a:schemeClr val="accent1"/>
          </a:effectRef>
          <a:fontRef idx="minor">
            <a:schemeClr val="lt1"/>
          </a:fontRef>
        </p:style>
        <p:txBody>
          <a:bodyPr lIns="171945" tIns="85971" rIns="171945" bIns="85971" rtlCol="0" anchor="ctr"/>
          <a:lstStyle/>
          <a:p>
            <a:pPr algn="ctr"/>
            <a:endParaRPr lang="en-US" sz="3700" dirty="0">
              <a:latin typeface="Times New Roman" pitchFamily="18" charset="0"/>
              <a:cs typeface="Times New Roman" pitchFamily="18" charset="0"/>
            </a:endParaRPr>
          </a:p>
        </p:txBody>
      </p:sp>
      <p:pic>
        <p:nvPicPr>
          <p:cNvPr id="6" name="Picture 5">
            <a:extLst>
              <a:ext uri="{FF2B5EF4-FFF2-40B4-BE49-F238E27FC236}">
                <a16:creationId xmlns:a16="http://schemas.microsoft.com/office/drawing/2014/main" id="{68933A25-905E-55A6-3ABC-BBA36AF26DEF}"/>
              </a:ext>
            </a:extLst>
          </p:cNvPr>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2191998" y="88743"/>
            <a:ext cx="1600202" cy="1054257"/>
          </a:xfrm>
          <a:prstGeom prst="rect">
            <a:avLst/>
          </a:prstGeom>
        </p:spPr>
      </p:pic>
      <p:sp>
        <p:nvSpPr>
          <p:cNvPr id="42" name="Rectangle 41"/>
          <p:cNvSpPr/>
          <p:nvPr/>
        </p:nvSpPr>
        <p:spPr>
          <a:xfrm>
            <a:off x="13182600" y="7848600"/>
            <a:ext cx="312906" cy="400110"/>
          </a:xfrm>
          <a:prstGeom prst="rect">
            <a:avLst/>
          </a:prstGeom>
        </p:spPr>
        <p:txBody>
          <a:bodyPr wrap="none">
            <a:spAutoFit/>
          </a:bodyPr>
          <a:lstStyle/>
          <a:p>
            <a:r>
              <a:rPr lang="en-GB" sz="2000" b="1" dirty="0">
                <a:solidFill>
                  <a:schemeClr val="bg1"/>
                </a:solidFill>
                <a:latin typeface="Times New Roman" pitchFamily="18" charset="0"/>
                <a:cs typeface="Times New Roman" pitchFamily="18" charset="0"/>
              </a:rPr>
              <a:t>8</a:t>
            </a:r>
            <a:endParaRPr lang="en-US" sz="2000" b="1" dirty="0">
              <a:solidFill>
                <a:schemeClr val="bg1"/>
              </a:solidFill>
              <a:latin typeface="Times New Roman" pitchFamily="18" charset="0"/>
              <a:cs typeface="Times New Roman" pitchFamily="18" charset="0"/>
            </a:endParaRPr>
          </a:p>
        </p:txBody>
      </p:sp>
      <p:sp>
        <p:nvSpPr>
          <p:cNvPr id="7" name="Rectangle 6"/>
          <p:cNvSpPr/>
          <p:nvPr/>
        </p:nvSpPr>
        <p:spPr>
          <a:xfrm>
            <a:off x="114300" y="114240"/>
            <a:ext cx="6286500" cy="880677"/>
          </a:xfrm>
          <a:prstGeom prst="rect">
            <a:avLst/>
          </a:prstGeom>
        </p:spPr>
        <p:txBody>
          <a:bodyPr wrap="square" lIns="125401" tIns="62700" rIns="125401" bIns="62700">
            <a:spAutoFit/>
          </a:bodyPr>
          <a:lstStyle/>
          <a:p>
            <a:r>
              <a:rPr lang="en-GB" sz="4900" b="1" dirty="0" smtClean="0">
                <a:solidFill>
                  <a:schemeClr val="bg1"/>
                </a:solidFill>
                <a:latin typeface="Times New Roman" pitchFamily="18" charset="0"/>
                <a:cs typeface="Times New Roman" pitchFamily="18" charset="0"/>
              </a:rPr>
              <a:t>Problem</a:t>
            </a:r>
            <a:r>
              <a:rPr lang="en-GB" sz="4900" b="1" baseline="0" dirty="0" smtClean="0">
                <a:solidFill>
                  <a:schemeClr val="bg1"/>
                </a:solidFill>
                <a:latin typeface="Times New Roman" pitchFamily="18" charset="0"/>
                <a:cs typeface="Times New Roman" pitchFamily="18" charset="0"/>
              </a:rPr>
              <a:t> Statement</a:t>
            </a:r>
            <a:endParaRPr lang="en-US" sz="4900" b="1" dirty="0">
              <a:solidFill>
                <a:schemeClr val="bg1"/>
              </a:solidFill>
              <a:latin typeface="Times New Roman" pitchFamily="18" charset="0"/>
              <a:cs typeface="Times New Roman" pitchFamily="18" charset="0"/>
            </a:endParaRPr>
          </a:p>
        </p:txBody>
      </p:sp>
      <p:sp>
        <p:nvSpPr>
          <p:cNvPr id="8" name="Rectangle 7"/>
          <p:cNvSpPr/>
          <p:nvPr/>
        </p:nvSpPr>
        <p:spPr>
          <a:xfrm>
            <a:off x="114300" y="1367610"/>
            <a:ext cx="13068300" cy="3973832"/>
          </a:xfrm>
          <a:prstGeom prst="rect">
            <a:avLst/>
          </a:prstGeom>
        </p:spPr>
        <p:txBody>
          <a:bodyPr wrap="square" lIns="125401" tIns="62700" rIns="125401" bIns="62700">
            <a:spAutoFit/>
          </a:bodyPr>
          <a:lstStyle/>
          <a:p>
            <a:r>
              <a:rPr lang="en-US" sz="2500" kern="1200" dirty="0" smtClean="0">
                <a:solidFill>
                  <a:schemeClr val="tx1"/>
                </a:solidFill>
                <a:effectLst/>
                <a:latin typeface="Times New Roman" pitchFamily="18" charset="0"/>
                <a:cs typeface="Times New Roman" pitchFamily="18" charset="0"/>
              </a:rPr>
              <a:t> </a:t>
            </a:r>
          </a:p>
          <a:p>
            <a:pPr marL="1084204" lvl="1" indent="-457200" algn="just">
              <a:buAutoNum type="arabicPeriod"/>
            </a:pPr>
            <a:r>
              <a:rPr lang="en-US" sz="2500" kern="1200" dirty="0" smtClean="0">
                <a:solidFill>
                  <a:schemeClr val="tx1"/>
                </a:solidFill>
                <a:effectLst/>
                <a:latin typeface="Times New Roman" pitchFamily="18" charset="0"/>
                <a:cs typeface="Times New Roman" pitchFamily="18" charset="0"/>
              </a:rPr>
              <a:t>High dimensionality in image can interfere to identify the irregularity of the affected part of the fish body.</a:t>
            </a:r>
          </a:p>
          <a:p>
            <a:pPr marL="1084204" lvl="1" indent="-457200" algn="just"/>
            <a:endParaRPr lang="en-US" sz="2500" kern="1200" dirty="0" smtClean="0">
              <a:solidFill>
                <a:schemeClr val="tx1"/>
              </a:solidFill>
              <a:effectLst/>
              <a:latin typeface="Times New Roman" pitchFamily="18" charset="0"/>
              <a:cs typeface="Times New Roman" pitchFamily="18" charset="0"/>
            </a:endParaRPr>
          </a:p>
          <a:p>
            <a:pPr marL="1018882" lvl="1" indent="-391878" algn="just"/>
            <a:r>
              <a:rPr lang="en-US" sz="2500" kern="1200" dirty="0" smtClean="0">
                <a:solidFill>
                  <a:schemeClr val="tx1"/>
                </a:solidFill>
                <a:effectLst/>
                <a:latin typeface="Times New Roman" pitchFamily="18" charset="0"/>
                <a:cs typeface="Times New Roman" pitchFamily="18" charset="0"/>
              </a:rPr>
              <a:t>2. Risk of overfitting, where the model learns noise from the training data and doesn't perform well.</a:t>
            </a:r>
          </a:p>
          <a:p>
            <a:pPr marL="1018882" lvl="1" indent="-391878" algn="just"/>
            <a:endParaRPr lang="en-US" sz="2500" kern="1200" dirty="0" smtClean="0">
              <a:solidFill>
                <a:schemeClr val="tx1"/>
              </a:solidFill>
              <a:effectLst/>
              <a:latin typeface="Times New Roman" pitchFamily="18" charset="0"/>
              <a:cs typeface="Times New Roman" pitchFamily="18" charset="0"/>
            </a:endParaRPr>
          </a:p>
          <a:p>
            <a:pPr marL="1018882" lvl="1" indent="-391878" algn="just"/>
            <a:r>
              <a:rPr lang="en-US" sz="2500" kern="1200" dirty="0" smtClean="0">
                <a:solidFill>
                  <a:schemeClr val="tx1"/>
                </a:solidFill>
                <a:effectLst/>
                <a:latin typeface="Times New Roman" pitchFamily="18" charset="0"/>
                <a:cs typeface="Times New Roman" pitchFamily="18" charset="0"/>
              </a:rPr>
              <a:t>3. It can be difficult to identify complex shape and overlapping region. If the segmentation process isn't accurate, it could affect the quality of extracted features and subsequent classification.</a:t>
            </a:r>
            <a:endParaRPr lang="en-US" sz="2500" kern="1200" dirty="0">
              <a:solidFill>
                <a:schemeClr val="tx1"/>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298649008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1406</TotalTime>
  <Words>1453</Words>
  <Application>Microsoft Office PowerPoint</Application>
  <PresentationFormat>Custom</PresentationFormat>
  <Paragraphs>298</Paragraphs>
  <Slides>39</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Maven Pro</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Alfaz Sumon</dc:creator>
  <cp:lastModifiedBy>Tamanna Mim</cp:lastModifiedBy>
  <cp:revision>57</cp:revision>
  <dcterms:created xsi:type="dcterms:W3CDTF">2023-08-15T19:37:54Z</dcterms:created>
  <dcterms:modified xsi:type="dcterms:W3CDTF">2023-11-14T20:41:47Z</dcterms:modified>
</cp:coreProperties>
</file>